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6" r:id="rId5"/>
    <p:sldId id="265" r:id="rId6"/>
    <p:sldId id="257" r:id="rId7"/>
    <p:sldId id="267" r:id="rId8"/>
    <p:sldId id="268" r:id="rId9"/>
    <p:sldId id="269" r:id="rId10"/>
    <p:sldId id="258" r:id="rId11"/>
    <p:sldId id="270" r:id="rId12"/>
    <p:sldId id="262" r:id="rId13"/>
    <p:sldId id="263" r:id="rId14"/>
    <p:sldId id="271" r:id="rId15"/>
    <p:sldId id="272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81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602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87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236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857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02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058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07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4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01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9F2D0-95E0-4745-AF7A-16F360018DCC}" type="datetimeFigureOut">
              <a:rPr lang="sk-SK" smtClean="0"/>
              <a:t>22. 3. 2016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5971-8FAA-44DC-AFD2-9D31BD40D6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56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 prostor, K prostor, V prostor, ...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 jakém prostoru to dnes vlastně žijeme</a:t>
            </a:r>
            <a:r>
              <a:rPr lang="cs-CZ" dirty="0" smtClean="0"/>
              <a:t>?</a:t>
            </a:r>
          </a:p>
          <a:p>
            <a:r>
              <a:rPr lang="cs-CZ" dirty="0" smtClean="0"/>
              <a:t>Prof. Ing. Milan </a:t>
            </a:r>
            <a:r>
              <a:rPr lang="cs-CZ" dirty="0" err="1" smtClean="0"/>
              <a:t>Konvit</a:t>
            </a:r>
            <a:r>
              <a:rPr lang="cs-CZ" dirty="0" smtClean="0"/>
              <a:t>, PhD.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50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Koncept času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 = tyran, kat  </a:t>
            </a:r>
          </a:p>
          <a:p>
            <a:r>
              <a:rPr lang="cs-CZ" dirty="0" smtClean="0"/>
              <a:t>Tok času: </a:t>
            </a:r>
          </a:p>
          <a:p>
            <a:pPr>
              <a:buFontTx/>
              <a:buChar char="-"/>
            </a:pPr>
            <a:r>
              <a:rPr lang="cs-CZ" dirty="0" smtClean="0"/>
              <a:t>F prostor =  obracení listů v knize</a:t>
            </a:r>
          </a:p>
          <a:p>
            <a:pPr>
              <a:buFontTx/>
              <a:buChar char="-"/>
            </a:pPr>
            <a:r>
              <a:rPr lang="cs-CZ" dirty="0" smtClean="0"/>
              <a:t>K prostor  = rychlost stahování obrázků z www stránek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39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1403648" y="2276872"/>
            <a:ext cx="4104456" cy="16561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2"/>
          <p:cNvSpPr/>
          <p:nvPr/>
        </p:nvSpPr>
        <p:spPr>
          <a:xfrm rot="19080863">
            <a:off x="4355976" y="1340768"/>
            <a:ext cx="381642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36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Knihovny v K prostoru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 stáda</a:t>
            </a:r>
          </a:p>
          <a:p>
            <a:r>
              <a:rPr lang="cs-CZ" dirty="0" smtClean="0"/>
              <a:t>Vůdce  stáda</a:t>
            </a:r>
          </a:p>
          <a:p>
            <a:r>
              <a:rPr lang="cs-CZ" dirty="0" smtClean="0"/>
              <a:t>Vlastní subprostor</a:t>
            </a:r>
          </a:p>
          <a:p>
            <a:r>
              <a:rPr lang="cs-CZ" dirty="0" smtClean="0"/>
              <a:t>Filiálka v cizí zemi</a:t>
            </a:r>
          </a:p>
          <a:p>
            <a:r>
              <a:rPr lang="cs-CZ" dirty="0" smtClean="0"/>
              <a:t>Nový </a:t>
            </a:r>
            <a:r>
              <a:rPr lang="cs-CZ" smtClean="0"/>
              <a:t>koncept knihovny (?) </a:t>
            </a:r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01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Knihovny v F prostoru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Architektura</a:t>
            </a:r>
          </a:p>
          <a:p>
            <a:r>
              <a:rPr lang="cs-CZ" dirty="0" smtClean="0"/>
              <a:t>Veřejný prostor</a:t>
            </a:r>
          </a:p>
          <a:p>
            <a:r>
              <a:rPr lang="cs-CZ" dirty="0" smtClean="0"/>
              <a:t>Osobní prostor</a:t>
            </a:r>
          </a:p>
          <a:p>
            <a:r>
              <a:rPr lang="cs-CZ" dirty="0" smtClean="0"/>
              <a:t>Od Knihy tváří (</a:t>
            </a:r>
            <a:r>
              <a:rPr lang="cs-CZ" dirty="0" err="1" smtClean="0"/>
              <a:t>Facebook</a:t>
            </a:r>
            <a:r>
              <a:rPr lang="cs-CZ" dirty="0" smtClean="0"/>
              <a:t>) ke Tvářím Knihy</a:t>
            </a:r>
            <a:endParaRPr lang="sk-SK" dirty="0" smtClean="0"/>
          </a:p>
          <a:p>
            <a:r>
              <a:rPr lang="cs-CZ" dirty="0" smtClean="0"/>
              <a:t>Orientace</a:t>
            </a:r>
            <a:r>
              <a:rPr lang="sk-SK" dirty="0" smtClean="0"/>
              <a:t> na školy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673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Mapování K prostoru do F prostoru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Síť  -  komunita</a:t>
            </a:r>
          </a:p>
          <a:p>
            <a:r>
              <a:rPr lang="cs-CZ" dirty="0" smtClean="0"/>
              <a:t>Posouvání hranic  -  autor v knihovně</a:t>
            </a:r>
          </a:p>
          <a:p>
            <a:r>
              <a:rPr lang="cs-CZ" dirty="0" smtClean="0"/>
              <a:t>vláda </a:t>
            </a:r>
            <a:r>
              <a:rPr lang="cs-CZ" dirty="0"/>
              <a:t>nad </a:t>
            </a:r>
            <a:r>
              <a:rPr lang="cs-CZ" dirty="0" smtClean="0"/>
              <a:t>věcmi/událostmi  -  umělec ve knihovně</a:t>
            </a:r>
          </a:p>
          <a:p>
            <a:r>
              <a:rPr lang="cs-CZ" dirty="0" smtClean="0"/>
              <a:t>Anonymita  -  soukromí</a:t>
            </a:r>
          </a:p>
          <a:p>
            <a:r>
              <a:rPr lang="cs-CZ" dirty="0" smtClean="0"/>
              <a:t>Všechno na dosah  -  kouzlo čtení + kvalifikovaná knihovnice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270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agenda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smtClean="0"/>
              <a:t>     Mobilita </a:t>
            </a:r>
            <a:r>
              <a:rPr lang="cs-CZ" sz="4000" dirty="0" smtClean="0"/>
              <a:t>jako most mezi prostory 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18907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Knihovna, čas a prostor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Koncept „knihovna“ se mění s časem a podobou (kulturního) prostoru</a:t>
            </a:r>
          </a:p>
          <a:p>
            <a:endParaRPr lang="cs-CZ" dirty="0"/>
          </a:p>
          <a:p>
            <a:r>
              <a:rPr lang="cs-CZ" dirty="0" smtClean="0"/>
              <a:t>Role prostoru</a:t>
            </a:r>
          </a:p>
          <a:p>
            <a:r>
              <a:rPr lang="cs-CZ" dirty="0" smtClean="0"/>
              <a:t>Role času </a:t>
            </a:r>
          </a:p>
          <a:p>
            <a:r>
              <a:rPr lang="cs-CZ" dirty="0" smtClean="0"/>
              <a:t>Odezva knihoven</a:t>
            </a:r>
          </a:p>
        </p:txBody>
      </p:sp>
    </p:spTree>
    <p:extLst>
      <p:ext uri="{BB962C8B-B14F-4D97-AF65-F5344CB8AC3E}">
        <p14:creationId xmlns:p14="http://schemas.microsoft.com/office/powerpoint/2010/main" val="425546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odpověď: 3 světy K. </a:t>
            </a:r>
            <a:r>
              <a:rPr lang="cs-CZ" dirty="0" err="1" smtClean="0"/>
              <a:t>Poppera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Reální svět</a:t>
            </a:r>
          </a:p>
          <a:p>
            <a:r>
              <a:rPr lang="cs-CZ" dirty="0" smtClean="0"/>
              <a:t>Svět smyslových vjemů </a:t>
            </a:r>
          </a:p>
          <a:p>
            <a:r>
              <a:rPr lang="cs-CZ" dirty="0" smtClean="0"/>
              <a:t>Svět dokumentů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Koncept knihovny ukotvena ve všech třech světech: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objekt reálného světa,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předmět vnímání (exteriér, interiér)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správce světa dokumentů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918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odpověď: technologiemi modifikované světy K. </a:t>
            </a:r>
            <a:r>
              <a:rPr lang="cs-CZ" dirty="0" err="1" smtClean="0"/>
              <a:t>Poppera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Reální svět: ústup od reality, nástup obrazů a simulací</a:t>
            </a:r>
          </a:p>
          <a:p>
            <a:r>
              <a:rPr lang="cs-CZ" dirty="0" smtClean="0"/>
              <a:t>Svět vjemů: od pasivního vnímání k „dopovanému“ vnímání</a:t>
            </a:r>
          </a:p>
          <a:p>
            <a:r>
              <a:rPr lang="cs-CZ" dirty="0" smtClean="0"/>
              <a:t>Svět dokumentů bez materiální podstaty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Koncept knihovny hledá nový obsah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614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prostorů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prostor – tradiční prostor pro lidi</a:t>
            </a:r>
          </a:p>
          <a:p>
            <a:r>
              <a:rPr lang="cs-CZ" dirty="0" smtClean="0"/>
              <a:t>K prostor – nový prostor, výzva pro lidi</a:t>
            </a:r>
          </a:p>
          <a:p>
            <a:r>
              <a:rPr lang="cs-CZ" dirty="0" smtClean="0"/>
              <a:t>I prostor – čistá abstrakce, bez lidí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Prostor  -  společnost  -  kultura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043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F prostoru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prostor </a:t>
            </a:r>
            <a:r>
              <a:rPr lang="en-US" dirty="0" smtClean="0"/>
              <a:t>  ~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cs-CZ" dirty="0" smtClean="0"/>
              <a:t>svoboda, volnost</a:t>
            </a:r>
          </a:p>
          <a:p>
            <a:r>
              <a:rPr lang="cs-CZ" dirty="0" smtClean="0"/>
              <a:t>Přírodní/kulturní objekty </a:t>
            </a:r>
          </a:p>
          <a:p>
            <a:r>
              <a:rPr lang="cs-CZ" dirty="0" smtClean="0"/>
              <a:t>Místo</a:t>
            </a:r>
          </a:p>
          <a:p>
            <a:r>
              <a:rPr lang="cs-CZ" dirty="0" smtClean="0"/>
              <a:t>Duch místa</a:t>
            </a:r>
            <a:r>
              <a:rPr lang="en-US" dirty="0" smtClean="0"/>
              <a:t> </a:t>
            </a:r>
            <a:r>
              <a:rPr lang="cs-CZ" dirty="0" smtClean="0"/>
              <a:t>(subjektivně, objektivně)</a:t>
            </a:r>
          </a:p>
          <a:p>
            <a:r>
              <a:rPr lang="cs-CZ" dirty="0" err="1" smtClean="0"/>
              <a:t>Místotvorné</a:t>
            </a:r>
            <a:r>
              <a:rPr lang="cs-CZ" dirty="0" smtClean="0"/>
              <a:t> objekty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2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K prostoru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 = „</a:t>
            </a:r>
            <a:r>
              <a:rPr lang="cs-CZ" dirty="0" err="1" smtClean="0"/>
              <a:t>kyber</a:t>
            </a:r>
            <a:r>
              <a:rPr lang="cs-CZ" dirty="0" smtClean="0"/>
              <a:t>“ = absolutní volnost/svoboda</a:t>
            </a:r>
          </a:p>
          <a:p>
            <a:r>
              <a:rPr lang="cs-CZ" dirty="0" smtClean="0"/>
              <a:t>Důvod: mimo dosah tradičních institucí/zvyků</a:t>
            </a:r>
          </a:p>
          <a:p>
            <a:r>
              <a:rPr lang="cs-CZ" dirty="0" smtClean="0"/>
              <a:t>Pohledy na K prostor:</a:t>
            </a:r>
          </a:p>
          <a:p>
            <a:pPr>
              <a:buFontTx/>
              <a:buChar char="-"/>
            </a:pPr>
            <a:r>
              <a:rPr lang="cs-CZ" dirty="0" smtClean="0"/>
              <a:t>matematika: </a:t>
            </a:r>
            <a:r>
              <a:rPr lang="cs-CZ" dirty="0" err="1" smtClean="0"/>
              <a:t>neEuklidovský</a:t>
            </a:r>
            <a:r>
              <a:rPr lang="cs-CZ" dirty="0" smtClean="0"/>
              <a:t> prostor (průvodce – učitel)</a:t>
            </a:r>
          </a:p>
          <a:p>
            <a:pPr>
              <a:buFontTx/>
              <a:buChar char="-"/>
            </a:pPr>
            <a:r>
              <a:rPr lang="cs-CZ" dirty="0" smtClean="0"/>
              <a:t>Literatura: halucinace smyslů (průvodce spisovatel)</a:t>
            </a:r>
          </a:p>
          <a:p>
            <a:pPr>
              <a:buFontTx/>
              <a:buChar char="-"/>
            </a:pPr>
            <a:r>
              <a:rPr lang="cs-CZ" dirty="0" smtClean="0"/>
              <a:t>IKT: databáze + virtuální realita (průvodce </a:t>
            </a:r>
            <a:r>
              <a:rPr lang="cs-CZ" dirty="0" err="1" smtClean="0"/>
              <a:t>softvér</a:t>
            </a:r>
            <a:r>
              <a:rPr lang="cs-CZ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301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K prostoru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Hierarchicky: bit – DO – DIO – informace</a:t>
            </a:r>
          </a:p>
          <a:p>
            <a:r>
              <a:rPr lang="cs-CZ" dirty="0" smtClean="0"/>
              <a:t>Síťový: propojení objektů/uživatelů</a:t>
            </a:r>
          </a:p>
          <a:p>
            <a:r>
              <a:rPr lang="cs-CZ" dirty="0" smtClean="0"/>
              <a:t>Neukončený – posouvání hranic</a:t>
            </a:r>
          </a:p>
          <a:p>
            <a:r>
              <a:rPr lang="cs-CZ" dirty="0" smtClean="0"/>
              <a:t>Nebezpečný</a:t>
            </a:r>
          </a:p>
          <a:p>
            <a:r>
              <a:rPr lang="cs-CZ" dirty="0" smtClean="0"/>
              <a:t>Anonymní </a:t>
            </a:r>
          </a:p>
          <a:p>
            <a:r>
              <a:rPr lang="cs-CZ" dirty="0" smtClean="0"/>
              <a:t>Mix lidí a strojů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Výzva pro knihovnu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90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 K prostoru pro uživatele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 na vyniknutí </a:t>
            </a:r>
          </a:p>
          <a:p>
            <a:r>
              <a:rPr lang="cs-CZ" dirty="0" smtClean="0"/>
              <a:t>Prostor na experimentování</a:t>
            </a:r>
          </a:p>
          <a:p>
            <a:r>
              <a:rPr lang="cs-CZ" dirty="0" smtClean="0"/>
              <a:t>Prostor na vydělávání/seberealizaci</a:t>
            </a:r>
          </a:p>
          <a:p>
            <a:r>
              <a:rPr lang="cs-CZ" dirty="0" smtClean="0"/>
              <a:t>Pocit příslušnosti ke stádu (</a:t>
            </a:r>
            <a:r>
              <a:rPr lang="cs-CZ" dirty="0" err="1" smtClean="0"/>
              <a:t>cool</a:t>
            </a:r>
            <a:r>
              <a:rPr lang="cs-CZ" dirty="0" smtClean="0"/>
              <a:t>, </a:t>
            </a:r>
            <a:r>
              <a:rPr lang="cs-CZ" dirty="0" err="1" smtClean="0"/>
              <a:t>lajk</a:t>
            </a:r>
            <a:r>
              <a:rPr lang="cs-CZ" dirty="0" smtClean="0"/>
              <a:t>, chat,…)</a:t>
            </a:r>
          </a:p>
          <a:p>
            <a:r>
              <a:rPr lang="cs-CZ" dirty="0" smtClean="0"/>
              <a:t>Pocit vlády nad věcmi/událostmi (interaktivní hry, angažovanost,</a:t>
            </a:r>
          </a:p>
          <a:p>
            <a:r>
              <a:rPr lang="cs-CZ" dirty="0" smtClean="0"/>
              <a:t>Pocit všeho na dosah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1981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416</Words>
  <Application>Microsoft Office PowerPoint</Application>
  <PresentationFormat>Předvádění na obrazovce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Motív Office</vt:lpstr>
      <vt:lpstr>F prostor, K prostor, V prostor, ...</vt:lpstr>
      <vt:lpstr>Knihovna, čas a prostor</vt:lpstr>
      <vt:lpstr>1. odpověď: 3 světy K. Poppera</vt:lpstr>
      <vt:lpstr>2. odpověď: technologiemi modifikované světy K. Poppera</vt:lpstr>
      <vt:lpstr>Typy prostorů</vt:lpstr>
      <vt:lpstr>Koncept F prostoru</vt:lpstr>
      <vt:lpstr>Koncept K prostoru</vt:lpstr>
      <vt:lpstr>Charakteristiky K prostoru</vt:lpstr>
      <vt:lpstr>Nabídka  K prostoru pro uživatele </vt:lpstr>
      <vt:lpstr>Koncept času</vt:lpstr>
      <vt:lpstr>Prezentace aplikace PowerPoint</vt:lpstr>
      <vt:lpstr>Knihovny v K prostoru</vt:lpstr>
      <vt:lpstr>Knihovny v F prostoru</vt:lpstr>
      <vt:lpstr>Mapování K prostoru do F prostoru</vt:lpstr>
      <vt:lpstr>Nová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priestor,</dc:title>
  <dc:creator>User</dc:creator>
  <cp:lastModifiedBy>Foberova</cp:lastModifiedBy>
  <cp:revision>21</cp:revision>
  <dcterms:created xsi:type="dcterms:W3CDTF">2016-02-15T07:06:04Z</dcterms:created>
  <dcterms:modified xsi:type="dcterms:W3CDTF">2016-03-22T08:11:50Z</dcterms:modified>
</cp:coreProperties>
</file>