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7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8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9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20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21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1" r:id="rId1"/>
  </p:sldMasterIdLst>
  <p:notesMasterIdLst>
    <p:notesMasterId r:id="rId69"/>
  </p:notesMasterIdLst>
  <p:sldIdLst>
    <p:sldId id="256" r:id="rId2"/>
    <p:sldId id="430" r:id="rId3"/>
    <p:sldId id="433" r:id="rId4"/>
    <p:sldId id="432" r:id="rId5"/>
    <p:sldId id="431" r:id="rId6"/>
    <p:sldId id="516" r:id="rId7"/>
    <p:sldId id="434" r:id="rId8"/>
    <p:sldId id="435" r:id="rId9"/>
    <p:sldId id="436" r:id="rId10"/>
    <p:sldId id="437" r:id="rId11"/>
    <p:sldId id="438" r:id="rId12"/>
    <p:sldId id="439" r:id="rId13"/>
    <p:sldId id="529" r:id="rId14"/>
    <p:sldId id="441" r:id="rId15"/>
    <p:sldId id="442" r:id="rId16"/>
    <p:sldId id="443" r:id="rId17"/>
    <p:sldId id="444" r:id="rId18"/>
    <p:sldId id="445" r:id="rId19"/>
    <p:sldId id="530" r:id="rId20"/>
    <p:sldId id="447" r:id="rId21"/>
    <p:sldId id="540" r:id="rId22"/>
    <p:sldId id="452" r:id="rId23"/>
    <p:sldId id="453" r:id="rId24"/>
    <p:sldId id="455" r:id="rId25"/>
    <p:sldId id="456" r:id="rId26"/>
    <p:sldId id="457" r:id="rId27"/>
    <p:sldId id="458" r:id="rId28"/>
    <p:sldId id="537" r:id="rId29"/>
    <p:sldId id="461" r:id="rId30"/>
    <p:sldId id="462" r:id="rId31"/>
    <p:sldId id="463" r:id="rId32"/>
    <p:sldId id="532" r:id="rId33"/>
    <p:sldId id="470" r:id="rId34"/>
    <p:sldId id="472" r:id="rId35"/>
    <p:sldId id="517" r:id="rId36"/>
    <p:sldId id="535" r:id="rId37"/>
    <p:sldId id="547" r:id="rId38"/>
    <p:sldId id="479" r:id="rId39"/>
    <p:sldId id="480" r:id="rId40"/>
    <p:sldId id="481" r:id="rId41"/>
    <p:sldId id="482" r:id="rId42"/>
    <p:sldId id="541" r:id="rId43"/>
    <p:sldId id="483" r:id="rId44"/>
    <p:sldId id="484" r:id="rId45"/>
    <p:sldId id="548" r:id="rId46"/>
    <p:sldId id="485" r:id="rId47"/>
    <p:sldId id="486" r:id="rId48"/>
    <p:sldId id="521" r:id="rId49"/>
    <p:sldId id="487" r:id="rId50"/>
    <p:sldId id="518" r:id="rId51"/>
    <p:sldId id="488" r:id="rId52"/>
    <p:sldId id="490" r:id="rId53"/>
    <p:sldId id="489" r:id="rId54"/>
    <p:sldId id="522" r:id="rId55"/>
    <p:sldId id="527" r:id="rId56"/>
    <p:sldId id="495" r:id="rId57"/>
    <p:sldId id="546" r:id="rId58"/>
    <p:sldId id="520" r:id="rId59"/>
    <p:sldId id="536" r:id="rId60"/>
    <p:sldId id="542" r:id="rId61"/>
    <p:sldId id="543" r:id="rId62"/>
    <p:sldId id="526" r:id="rId63"/>
    <p:sldId id="504" r:id="rId64"/>
    <p:sldId id="539" r:id="rId65"/>
    <p:sldId id="534" r:id="rId66"/>
    <p:sldId id="507" r:id="rId67"/>
    <p:sldId id="509" r:id="rId68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80" d="100"/>
          <a:sy n="80" d="100"/>
        </p:scale>
        <p:origin x="881" y="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291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1734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DD66C1-7E75-42E7-B1FC-B200CF600594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55A9880C-50EF-4637-A2E0-0E0F31A26118}">
      <dgm:prSet custT="1"/>
      <dgm:spPr/>
      <dgm:t>
        <a:bodyPr/>
        <a:lstStyle/>
        <a:p>
          <a:pPr rtl="0"/>
          <a:r>
            <a:rPr lang="pl-PL" sz="1800" dirty="0" smtClean="0">
              <a:solidFill>
                <a:schemeClr val="tx1"/>
              </a:solidFill>
            </a:rPr>
            <a:t>Sociální integrace</a:t>
          </a:r>
          <a:endParaRPr lang="pl-PL" sz="1800" dirty="0">
            <a:solidFill>
              <a:schemeClr val="tx1"/>
            </a:solidFill>
          </a:endParaRPr>
        </a:p>
      </dgm:t>
    </dgm:pt>
    <dgm:pt modelId="{1D1B8B9B-3399-4A5E-A6FE-8FC34BAB933B}" type="parTrans" cxnId="{BCBAAECC-5570-464C-B4A2-D72F9A568EB8}">
      <dgm:prSet/>
      <dgm:spPr/>
      <dgm:t>
        <a:bodyPr/>
        <a:lstStyle/>
        <a:p>
          <a:endParaRPr lang="pl-PL"/>
        </a:p>
      </dgm:t>
    </dgm:pt>
    <dgm:pt modelId="{E7F4051C-6BB4-475F-A95E-1728AE906A14}" type="sibTrans" cxnId="{BCBAAECC-5570-464C-B4A2-D72F9A568EB8}">
      <dgm:prSet/>
      <dgm:spPr/>
      <dgm:t>
        <a:bodyPr/>
        <a:lstStyle/>
        <a:p>
          <a:endParaRPr lang="pl-PL"/>
        </a:p>
      </dgm:t>
    </dgm:pt>
    <dgm:pt modelId="{FC72A7E7-F961-4FE9-AAAE-FF6D351F9811}">
      <dgm:prSet custT="1"/>
      <dgm:spPr/>
      <dgm:t>
        <a:bodyPr/>
        <a:lstStyle/>
        <a:p>
          <a:pPr rtl="0"/>
          <a:r>
            <a:rPr lang="pl-PL" sz="1800" dirty="0" smtClean="0">
              <a:solidFill>
                <a:schemeClr val="tx1"/>
              </a:solidFill>
            </a:rPr>
            <a:t>Zaujetí postoje proti vyloučení a stigmatizaci</a:t>
          </a:r>
          <a:endParaRPr lang="pl-PL" sz="1800" dirty="0">
            <a:solidFill>
              <a:schemeClr val="tx1"/>
            </a:solidFill>
          </a:endParaRPr>
        </a:p>
      </dgm:t>
    </dgm:pt>
    <dgm:pt modelId="{6AF5F414-742C-4D08-A711-F0F127494E5C}" type="parTrans" cxnId="{1BF05228-1741-4027-8692-95314B2EB379}">
      <dgm:prSet/>
      <dgm:spPr/>
      <dgm:t>
        <a:bodyPr/>
        <a:lstStyle/>
        <a:p>
          <a:endParaRPr lang="pl-PL"/>
        </a:p>
      </dgm:t>
    </dgm:pt>
    <dgm:pt modelId="{BB13B59A-AF13-4893-957B-A01F4152BD96}" type="sibTrans" cxnId="{1BF05228-1741-4027-8692-95314B2EB379}">
      <dgm:prSet/>
      <dgm:spPr/>
      <dgm:t>
        <a:bodyPr/>
        <a:lstStyle/>
        <a:p>
          <a:endParaRPr lang="pl-PL"/>
        </a:p>
      </dgm:t>
    </dgm:pt>
    <dgm:pt modelId="{B08BD412-E69C-4D89-BEF5-3C48B344357A}">
      <dgm:prSet custT="1"/>
      <dgm:spPr/>
      <dgm:t>
        <a:bodyPr/>
        <a:lstStyle/>
        <a:p>
          <a:pPr algn="ctr" rtl="0"/>
          <a:r>
            <a:rPr lang="pl-PL" sz="1600" dirty="0" smtClean="0">
              <a:solidFill>
                <a:schemeClr val="tx1"/>
              </a:solidFill>
            </a:rPr>
            <a:t>Budování otevřených postojů bez předsudků</a:t>
          </a:r>
          <a:endParaRPr lang="pl-PL" sz="1600" dirty="0">
            <a:solidFill>
              <a:schemeClr val="tx1"/>
            </a:solidFill>
          </a:endParaRPr>
        </a:p>
      </dgm:t>
    </dgm:pt>
    <dgm:pt modelId="{FC411304-8F5B-4BD9-885C-BD99A5461607}" type="parTrans" cxnId="{9CC6ED57-FAF6-4BAF-A44A-C70720003B25}">
      <dgm:prSet/>
      <dgm:spPr/>
      <dgm:t>
        <a:bodyPr/>
        <a:lstStyle/>
        <a:p>
          <a:endParaRPr lang="pl-PL"/>
        </a:p>
      </dgm:t>
    </dgm:pt>
    <dgm:pt modelId="{604E01A7-9967-42A3-B1FB-BAAF258DA997}" type="sibTrans" cxnId="{9CC6ED57-FAF6-4BAF-A44A-C70720003B25}">
      <dgm:prSet/>
      <dgm:spPr/>
      <dgm:t>
        <a:bodyPr/>
        <a:lstStyle/>
        <a:p>
          <a:endParaRPr lang="pl-PL"/>
        </a:p>
      </dgm:t>
    </dgm:pt>
    <dgm:pt modelId="{E11C0AE6-A48E-4F12-8ED6-575D9F9129F7}">
      <dgm:prSet custT="1"/>
      <dgm:spPr/>
      <dgm:t>
        <a:bodyPr/>
        <a:lstStyle/>
        <a:p>
          <a:pPr rtl="0"/>
          <a:r>
            <a:rPr lang="pl-PL" sz="1800" dirty="0" smtClean="0">
              <a:solidFill>
                <a:schemeClr val="tx1"/>
              </a:solidFill>
            </a:rPr>
            <a:t>Podpora tolerance</a:t>
          </a:r>
          <a:endParaRPr lang="pl-PL" sz="1800" dirty="0">
            <a:solidFill>
              <a:schemeClr val="tx1"/>
            </a:solidFill>
          </a:endParaRPr>
        </a:p>
      </dgm:t>
    </dgm:pt>
    <dgm:pt modelId="{5BCE5A11-10C5-489D-9FD6-0C8D3666587B}" type="parTrans" cxnId="{1AACAB94-C634-4A59-8ED4-DE6906FCAFAD}">
      <dgm:prSet/>
      <dgm:spPr/>
      <dgm:t>
        <a:bodyPr/>
        <a:lstStyle/>
        <a:p>
          <a:endParaRPr lang="pl-PL"/>
        </a:p>
      </dgm:t>
    </dgm:pt>
    <dgm:pt modelId="{B861E734-86FF-45ED-9960-502F4319E0EB}" type="sibTrans" cxnId="{1AACAB94-C634-4A59-8ED4-DE6906FCAFAD}">
      <dgm:prSet/>
      <dgm:spPr/>
      <dgm:t>
        <a:bodyPr/>
        <a:lstStyle/>
        <a:p>
          <a:endParaRPr lang="pl-PL"/>
        </a:p>
      </dgm:t>
    </dgm:pt>
    <dgm:pt modelId="{3DC6FC55-9B53-425A-8399-06D503E0537A}" type="pres">
      <dgm:prSet presAssocID="{51DD66C1-7E75-42E7-B1FC-B200CF60059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269EBBB-8C67-44CF-8D12-B3717F7D4281}" type="pres">
      <dgm:prSet presAssocID="{51DD66C1-7E75-42E7-B1FC-B200CF600594}" presName="diamond" presStyleLbl="bgShp" presStyleIdx="0" presStyleCnt="1"/>
      <dgm:spPr/>
    </dgm:pt>
    <dgm:pt modelId="{73D2EBD8-A33B-4246-A340-8569AAFF474B}" type="pres">
      <dgm:prSet presAssocID="{51DD66C1-7E75-42E7-B1FC-B200CF600594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CABB6DC-8EDF-4E25-9FB8-73AF7EA62EF7}" type="pres">
      <dgm:prSet presAssocID="{51DD66C1-7E75-42E7-B1FC-B200CF600594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888F60D-63E9-48C2-9691-25970FA84620}" type="pres">
      <dgm:prSet presAssocID="{51DD66C1-7E75-42E7-B1FC-B200CF600594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00D25DC-CB27-4789-AD1E-2E9989B86EFB}" type="pres">
      <dgm:prSet presAssocID="{51DD66C1-7E75-42E7-B1FC-B200CF600594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CBAAECC-5570-464C-B4A2-D72F9A568EB8}" srcId="{51DD66C1-7E75-42E7-B1FC-B200CF600594}" destId="{55A9880C-50EF-4637-A2E0-0E0F31A26118}" srcOrd="0" destOrd="0" parTransId="{1D1B8B9B-3399-4A5E-A6FE-8FC34BAB933B}" sibTransId="{E7F4051C-6BB4-475F-A95E-1728AE906A14}"/>
    <dgm:cxn modelId="{77F69469-6A25-47D6-8B9C-66D8D037130A}" type="presOf" srcId="{55A9880C-50EF-4637-A2E0-0E0F31A26118}" destId="{73D2EBD8-A33B-4246-A340-8569AAFF474B}" srcOrd="0" destOrd="0" presId="urn:microsoft.com/office/officeart/2005/8/layout/matrix3"/>
    <dgm:cxn modelId="{66029574-C519-4AC4-B3BF-4E1CD3189289}" type="presOf" srcId="{FC72A7E7-F961-4FE9-AAAE-FF6D351F9811}" destId="{0CABB6DC-8EDF-4E25-9FB8-73AF7EA62EF7}" srcOrd="0" destOrd="0" presId="urn:microsoft.com/office/officeart/2005/8/layout/matrix3"/>
    <dgm:cxn modelId="{9CC6ED57-FAF6-4BAF-A44A-C70720003B25}" srcId="{51DD66C1-7E75-42E7-B1FC-B200CF600594}" destId="{B08BD412-E69C-4D89-BEF5-3C48B344357A}" srcOrd="2" destOrd="0" parTransId="{FC411304-8F5B-4BD9-885C-BD99A5461607}" sibTransId="{604E01A7-9967-42A3-B1FB-BAAF258DA997}"/>
    <dgm:cxn modelId="{B7D93852-500F-4DA8-A1AD-243A858314E0}" type="presOf" srcId="{E11C0AE6-A48E-4F12-8ED6-575D9F9129F7}" destId="{A00D25DC-CB27-4789-AD1E-2E9989B86EFB}" srcOrd="0" destOrd="0" presId="urn:microsoft.com/office/officeart/2005/8/layout/matrix3"/>
    <dgm:cxn modelId="{2CD0E686-B241-4665-9827-AAAFE83C45DE}" type="presOf" srcId="{51DD66C1-7E75-42E7-B1FC-B200CF600594}" destId="{3DC6FC55-9B53-425A-8399-06D503E0537A}" srcOrd="0" destOrd="0" presId="urn:microsoft.com/office/officeart/2005/8/layout/matrix3"/>
    <dgm:cxn modelId="{F30150AF-3C5F-4EA1-BAFD-16BD61FCE3CE}" type="presOf" srcId="{B08BD412-E69C-4D89-BEF5-3C48B344357A}" destId="{0888F60D-63E9-48C2-9691-25970FA84620}" srcOrd="0" destOrd="0" presId="urn:microsoft.com/office/officeart/2005/8/layout/matrix3"/>
    <dgm:cxn modelId="{1BF05228-1741-4027-8692-95314B2EB379}" srcId="{51DD66C1-7E75-42E7-B1FC-B200CF600594}" destId="{FC72A7E7-F961-4FE9-AAAE-FF6D351F9811}" srcOrd="1" destOrd="0" parTransId="{6AF5F414-742C-4D08-A711-F0F127494E5C}" sibTransId="{BB13B59A-AF13-4893-957B-A01F4152BD96}"/>
    <dgm:cxn modelId="{1AACAB94-C634-4A59-8ED4-DE6906FCAFAD}" srcId="{51DD66C1-7E75-42E7-B1FC-B200CF600594}" destId="{E11C0AE6-A48E-4F12-8ED6-575D9F9129F7}" srcOrd="3" destOrd="0" parTransId="{5BCE5A11-10C5-489D-9FD6-0C8D3666587B}" sibTransId="{B861E734-86FF-45ED-9960-502F4319E0EB}"/>
    <dgm:cxn modelId="{6085DEDB-7AE2-420C-A283-7672494A1EF8}" type="presParOf" srcId="{3DC6FC55-9B53-425A-8399-06D503E0537A}" destId="{2269EBBB-8C67-44CF-8D12-B3717F7D4281}" srcOrd="0" destOrd="0" presId="urn:microsoft.com/office/officeart/2005/8/layout/matrix3"/>
    <dgm:cxn modelId="{E218DE49-1D0C-40BF-BBF3-3D0971E2B693}" type="presParOf" srcId="{3DC6FC55-9B53-425A-8399-06D503E0537A}" destId="{73D2EBD8-A33B-4246-A340-8569AAFF474B}" srcOrd="1" destOrd="0" presId="urn:microsoft.com/office/officeart/2005/8/layout/matrix3"/>
    <dgm:cxn modelId="{ABB05C98-0578-4C31-8485-DB64C7A8285E}" type="presParOf" srcId="{3DC6FC55-9B53-425A-8399-06D503E0537A}" destId="{0CABB6DC-8EDF-4E25-9FB8-73AF7EA62EF7}" srcOrd="2" destOrd="0" presId="urn:microsoft.com/office/officeart/2005/8/layout/matrix3"/>
    <dgm:cxn modelId="{04548E5A-F31A-4821-9D31-8BE338F99754}" type="presParOf" srcId="{3DC6FC55-9B53-425A-8399-06D503E0537A}" destId="{0888F60D-63E9-48C2-9691-25970FA84620}" srcOrd="3" destOrd="0" presId="urn:microsoft.com/office/officeart/2005/8/layout/matrix3"/>
    <dgm:cxn modelId="{46366808-CE2D-42F3-8CCF-89A260FA0A4C}" type="presParOf" srcId="{3DC6FC55-9B53-425A-8399-06D503E0537A}" destId="{A00D25DC-CB27-4789-AD1E-2E9989B86EF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FE5BDF-1F4E-46DA-A333-CFE857E9CC58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049A4B77-8033-4A37-8A02-530472B02357}">
      <dgm:prSet/>
      <dgm:spPr/>
      <dgm:t>
        <a:bodyPr/>
        <a:lstStyle/>
        <a:p>
          <a:pPr algn="l" rtl="0"/>
          <a:r>
            <a:rPr lang="cs-CZ" dirty="0" smtClean="0">
              <a:solidFill>
                <a:schemeClr val="tx1"/>
              </a:solidFill>
            </a:rPr>
            <a:t>více než 1 miliarda po celém světě </a:t>
          </a:r>
          <a:r>
            <a:rPr lang="pl-PL" dirty="0" smtClean="0">
              <a:solidFill>
                <a:schemeClr val="tx1"/>
              </a:solidFill>
            </a:rPr>
            <a:t>(asi 15% )</a:t>
          </a:r>
          <a:endParaRPr lang="pl-PL" dirty="0">
            <a:solidFill>
              <a:schemeClr val="tx1"/>
            </a:solidFill>
          </a:endParaRPr>
        </a:p>
      </dgm:t>
    </dgm:pt>
    <dgm:pt modelId="{394B7282-58AA-44C1-9681-9E8A6D2B41FF}" type="parTrans" cxnId="{911B08C3-7992-4CCF-968B-27EFF37938E7}">
      <dgm:prSet/>
      <dgm:spPr/>
      <dgm:t>
        <a:bodyPr/>
        <a:lstStyle/>
        <a:p>
          <a:endParaRPr lang="pl-PL"/>
        </a:p>
      </dgm:t>
    </dgm:pt>
    <dgm:pt modelId="{9F73F806-CCB2-4443-A763-3C7BBE11F1BE}" type="sibTrans" cxnId="{911B08C3-7992-4CCF-968B-27EFF37938E7}">
      <dgm:prSet/>
      <dgm:spPr/>
      <dgm:t>
        <a:bodyPr/>
        <a:lstStyle/>
        <a:p>
          <a:endParaRPr lang="pl-PL"/>
        </a:p>
      </dgm:t>
    </dgm:pt>
    <dgm:pt modelId="{ED90C750-2340-4B58-950F-1EB997FD51B7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Polsko:</a:t>
          </a:r>
        </a:p>
        <a:p>
          <a:pPr rtl="0"/>
          <a:r>
            <a:rPr lang="pl-PL" dirty="0" smtClean="0">
              <a:solidFill>
                <a:schemeClr val="tx1"/>
              </a:solidFill>
            </a:rPr>
            <a:t>v roce 2011 4697, 5 tis. (12,2%) 	</a:t>
          </a:r>
        </a:p>
        <a:p>
          <a:pPr rtl="0"/>
          <a:r>
            <a:rPr lang="pl-PL" dirty="0" smtClean="0">
              <a:solidFill>
                <a:schemeClr val="tx1"/>
              </a:solidFill>
            </a:rPr>
            <a:t>v roce 2002  5456, 6 tis.(14,3%)</a:t>
          </a:r>
          <a:endParaRPr lang="pl-PL" dirty="0">
            <a:solidFill>
              <a:schemeClr val="tx1"/>
            </a:solidFill>
          </a:endParaRPr>
        </a:p>
      </dgm:t>
    </dgm:pt>
    <dgm:pt modelId="{D274A4C9-4C0A-42B4-824C-0C55AA593659}" type="parTrans" cxnId="{FF4E6DC4-3388-403D-86F9-63C6DBCA3A4C}">
      <dgm:prSet/>
      <dgm:spPr/>
      <dgm:t>
        <a:bodyPr/>
        <a:lstStyle/>
        <a:p>
          <a:endParaRPr lang="pl-PL"/>
        </a:p>
      </dgm:t>
    </dgm:pt>
    <dgm:pt modelId="{A88A28B6-AB54-4572-A1D8-D9B267A5CC38}" type="sibTrans" cxnId="{FF4E6DC4-3388-403D-86F9-63C6DBCA3A4C}">
      <dgm:prSet/>
      <dgm:spPr/>
      <dgm:t>
        <a:bodyPr/>
        <a:lstStyle/>
        <a:p>
          <a:endParaRPr lang="pl-PL"/>
        </a:p>
      </dgm:t>
    </dgm:pt>
    <dgm:pt modelId="{6E674E8A-38E2-4DE0-854B-5637AF0D87F7}" type="pres">
      <dgm:prSet presAssocID="{9BFE5BDF-1F4E-46DA-A333-CFE857E9CC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DB2B637-16EF-4BE3-AFFA-9494569446AA}" type="pres">
      <dgm:prSet presAssocID="{049A4B77-8033-4A37-8A02-530472B02357}" presName="parentText" presStyleLbl="node1" presStyleIdx="0" presStyleCnt="2" custLinFactNeighborX="-4773" custLinFactNeighborY="-168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33FAEC-3767-44E0-AA89-51ECD7D1EFA7}" type="pres">
      <dgm:prSet presAssocID="{9F73F806-CCB2-4443-A763-3C7BBE11F1BE}" presName="spacer" presStyleCnt="0"/>
      <dgm:spPr/>
    </dgm:pt>
    <dgm:pt modelId="{0C7E968B-C339-46EB-B3F6-DDA8113D8957}" type="pres">
      <dgm:prSet presAssocID="{ED90C750-2340-4B58-950F-1EB997FD51B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F4E6DC4-3388-403D-86F9-63C6DBCA3A4C}" srcId="{9BFE5BDF-1F4E-46DA-A333-CFE857E9CC58}" destId="{ED90C750-2340-4B58-950F-1EB997FD51B7}" srcOrd="1" destOrd="0" parTransId="{D274A4C9-4C0A-42B4-824C-0C55AA593659}" sibTransId="{A88A28B6-AB54-4572-A1D8-D9B267A5CC38}"/>
    <dgm:cxn modelId="{07F0198D-38D4-4A0C-9734-71447C71F9F0}" type="presOf" srcId="{049A4B77-8033-4A37-8A02-530472B02357}" destId="{EDB2B637-16EF-4BE3-AFFA-9494569446AA}" srcOrd="0" destOrd="0" presId="urn:microsoft.com/office/officeart/2005/8/layout/vList2"/>
    <dgm:cxn modelId="{5E8A0079-72BF-4308-A6FE-C73ACE30C020}" type="presOf" srcId="{ED90C750-2340-4B58-950F-1EB997FD51B7}" destId="{0C7E968B-C339-46EB-B3F6-DDA8113D8957}" srcOrd="0" destOrd="0" presId="urn:microsoft.com/office/officeart/2005/8/layout/vList2"/>
    <dgm:cxn modelId="{911B08C3-7992-4CCF-968B-27EFF37938E7}" srcId="{9BFE5BDF-1F4E-46DA-A333-CFE857E9CC58}" destId="{049A4B77-8033-4A37-8A02-530472B02357}" srcOrd="0" destOrd="0" parTransId="{394B7282-58AA-44C1-9681-9E8A6D2B41FF}" sibTransId="{9F73F806-CCB2-4443-A763-3C7BBE11F1BE}"/>
    <dgm:cxn modelId="{2D4F2678-1DA7-49A1-B236-06D0CBD451A4}" type="presOf" srcId="{9BFE5BDF-1F4E-46DA-A333-CFE857E9CC58}" destId="{6E674E8A-38E2-4DE0-854B-5637AF0D87F7}" srcOrd="0" destOrd="0" presId="urn:microsoft.com/office/officeart/2005/8/layout/vList2"/>
    <dgm:cxn modelId="{35CC670D-B2DA-46EC-B592-4C0D29EC2946}" type="presParOf" srcId="{6E674E8A-38E2-4DE0-854B-5637AF0D87F7}" destId="{EDB2B637-16EF-4BE3-AFFA-9494569446AA}" srcOrd="0" destOrd="0" presId="urn:microsoft.com/office/officeart/2005/8/layout/vList2"/>
    <dgm:cxn modelId="{97011097-C32D-44B4-82A5-A14EF18E1D95}" type="presParOf" srcId="{6E674E8A-38E2-4DE0-854B-5637AF0D87F7}" destId="{2333FAEC-3767-44E0-AA89-51ECD7D1EFA7}" srcOrd="1" destOrd="0" presId="urn:microsoft.com/office/officeart/2005/8/layout/vList2"/>
    <dgm:cxn modelId="{3179C9AC-4D6C-4179-830C-4A757E61F47F}" type="presParOf" srcId="{6E674E8A-38E2-4DE0-854B-5637AF0D87F7}" destId="{0C7E968B-C339-46EB-B3F6-DDA8113D895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4FCC684-BF9D-4893-B364-5CEFD8243E7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B619AA29-5356-4B70-84EC-DE99C53840FA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nevidomí a slabozrací</a:t>
          </a:r>
          <a:endParaRPr lang="pl-PL" dirty="0">
            <a:solidFill>
              <a:schemeClr val="tx1"/>
            </a:solidFill>
          </a:endParaRPr>
        </a:p>
      </dgm:t>
    </dgm:pt>
    <dgm:pt modelId="{6953B396-9B9E-4C88-A986-D091E37EC97F}" type="parTrans" cxnId="{A15D93C2-872D-4F92-B90F-7737B95A4A9A}">
      <dgm:prSet/>
      <dgm:spPr/>
      <dgm:t>
        <a:bodyPr/>
        <a:lstStyle/>
        <a:p>
          <a:endParaRPr lang="pl-PL"/>
        </a:p>
      </dgm:t>
    </dgm:pt>
    <dgm:pt modelId="{3CCEAEB7-00F9-4A2B-8F33-645EACC2658C}" type="sibTrans" cxnId="{A15D93C2-872D-4F92-B90F-7737B95A4A9A}">
      <dgm:prSet/>
      <dgm:spPr/>
      <dgm:t>
        <a:bodyPr/>
        <a:lstStyle/>
        <a:p>
          <a:endParaRPr lang="pl-PL"/>
        </a:p>
      </dgm:t>
    </dgm:pt>
    <dgm:pt modelId="{E5E40262-7F14-4CB6-B344-DAAEDF2CE4BF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neslyšící a nedoslýchaví</a:t>
          </a:r>
          <a:endParaRPr lang="pl-PL" dirty="0">
            <a:solidFill>
              <a:schemeClr val="tx1"/>
            </a:solidFill>
          </a:endParaRPr>
        </a:p>
      </dgm:t>
    </dgm:pt>
    <dgm:pt modelId="{3AF0AA7A-F691-4D2F-A4D3-659AD16FC164}" type="parTrans" cxnId="{088B96C4-C2FA-4D0B-BEFD-1FA11DA4D1E6}">
      <dgm:prSet/>
      <dgm:spPr/>
      <dgm:t>
        <a:bodyPr/>
        <a:lstStyle/>
        <a:p>
          <a:endParaRPr lang="pl-PL"/>
        </a:p>
      </dgm:t>
    </dgm:pt>
    <dgm:pt modelId="{69351604-3ADE-4FDC-918C-93169824B739}" type="sibTrans" cxnId="{088B96C4-C2FA-4D0B-BEFD-1FA11DA4D1E6}">
      <dgm:prSet/>
      <dgm:spPr/>
      <dgm:t>
        <a:bodyPr/>
        <a:lstStyle/>
        <a:p>
          <a:endParaRPr lang="pl-PL"/>
        </a:p>
      </dgm:t>
    </dgm:pt>
    <dgm:pt modelId="{EEE88FE5-D6B1-4574-A875-A5F81C42F947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s poruchami pohybového aparátu</a:t>
          </a:r>
          <a:endParaRPr lang="pl-PL" dirty="0">
            <a:solidFill>
              <a:schemeClr val="tx1"/>
            </a:solidFill>
          </a:endParaRPr>
        </a:p>
      </dgm:t>
    </dgm:pt>
    <dgm:pt modelId="{A1EEF95B-E432-41A1-AF7C-F405A758DD48}" type="parTrans" cxnId="{46F8D75E-3C04-4DA7-ADB6-860E5EC31D63}">
      <dgm:prSet/>
      <dgm:spPr/>
      <dgm:t>
        <a:bodyPr/>
        <a:lstStyle/>
        <a:p>
          <a:endParaRPr lang="pl-PL"/>
        </a:p>
      </dgm:t>
    </dgm:pt>
    <dgm:pt modelId="{E7980D75-240C-4A5B-BEC6-D8B4BBE49A0F}" type="sibTrans" cxnId="{46F8D75E-3C04-4DA7-ADB6-860E5EC31D63}">
      <dgm:prSet/>
      <dgm:spPr/>
      <dgm:t>
        <a:bodyPr/>
        <a:lstStyle/>
        <a:p>
          <a:endParaRPr lang="pl-PL"/>
        </a:p>
      </dgm:t>
    </dgm:pt>
    <dgm:pt modelId="{47A134B8-A13C-4765-8FD1-71A0DE438014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s chronickým onemocněním vnitřních orgánů</a:t>
          </a:r>
          <a:endParaRPr lang="pl-PL" dirty="0">
            <a:solidFill>
              <a:schemeClr val="tx1"/>
            </a:solidFill>
          </a:endParaRPr>
        </a:p>
      </dgm:t>
    </dgm:pt>
    <dgm:pt modelId="{D5E133D9-7A61-4262-9ECD-7C5109C153D2}" type="parTrans" cxnId="{3F7B9EBA-97EC-439E-B2AB-8B0B6B844FA1}">
      <dgm:prSet/>
      <dgm:spPr/>
      <dgm:t>
        <a:bodyPr/>
        <a:lstStyle/>
        <a:p>
          <a:endParaRPr lang="pl-PL"/>
        </a:p>
      </dgm:t>
    </dgm:pt>
    <dgm:pt modelId="{AED4A8BF-9523-4CB6-9FDF-A70B4A394DFA}" type="sibTrans" cxnId="{3F7B9EBA-97EC-439E-B2AB-8B0B6B844FA1}">
      <dgm:prSet/>
      <dgm:spPr/>
      <dgm:t>
        <a:bodyPr/>
        <a:lstStyle/>
        <a:p>
          <a:endParaRPr lang="pl-PL"/>
        </a:p>
      </dgm:t>
    </dgm:pt>
    <dgm:pt modelId="{51C51153-64E9-4551-BF26-37B89355A7EF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s mentálním postižením</a:t>
          </a:r>
          <a:endParaRPr lang="pl-PL" dirty="0">
            <a:solidFill>
              <a:schemeClr val="tx1"/>
            </a:solidFill>
          </a:endParaRPr>
        </a:p>
      </dgm:t>
    </dgm:pt>
    <dgm:pt modelId="{4BB0FB2B-CAA0-4718-BB63-1BC14A919C53}" type="parTrans" cxnId="{B2715607-B133-4D49-8822-45BFD6567780}">
      <dgm:prSet/>
      <dgm:spPr/>
      <dgm:t>
        <a:bodyPr/>
        <a:lstStyle/>
        <a:p>
          <a:endParaRPr lang="pl-PL"/>
        </a:p>
      </dgm:t>
    </dgm:pt>
    <dgm:pt modelId="{64D43515-CA87-4E22-8C0D-81EB42D4DCB7}" type="sibTrans" cxnId="{B2715607-B133-4D49-8822-45BFD6567780}">
      <dgm:prSet/>
      <dgm:spPr/>
      <dgm:t>
        <a:bodyPr/>
        <a:lstStyle/>
        <a:p>
          <a:endParaRPr lang="pl-PL"/>
        </a:p>
      </dgm:t>
    </dgm:pt>
    <dgm:pt modelId="{661C3F2F-2B59-4FD5-BD47-6F99A864E6C6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v pokročilém věku</a:t>
          </a:r>
          <a:endParaRPr lang="pl-PL" dirty="0">
            <a:solidFill>
              <a:schemeClr val="tx1"/>
            </a:solidFill>
          </a:endParaRPr>
        </a:p>
      </dgm:t>
    </dgm:pt>
    <dgm:pt modelId="{5C852576-B1CF-490B-AC0D-6308866C0B8F}" type="parTrans" cxnId="{A1238A84-2A01-4A17-8B2A-5EDBAAA0C634}">
      <dgm:prSet/>
      <dgm:spPr/>
      <dgm:t>
        <a:bodyPr/>
        <a:lstStyle/>
        <a:p>
          <a:endParaRPr lang="pl-PL"/>
        </a:p>
      </dgm:t>
    </dgm:pt>
    <dgm:pt modelId="{C03A1EA4-1362-400F-AFEF-4C9DD04EAADD}" type="sibTrans" cxnId="{A1238A84-2A01-4A17-8B2A-5EDBAAA0C634}">
      <dgm:prSet/>
      <dgm:spPr/>
      <dgm:t>
        <a:bodyPr/>
        <a:lstStyle/>
        <a:p>
          <a:endParaRPr lang="pl-PL"/>
        </a:p>
      </dgm:t>
    </dgm:pt>
    <dgm:pt modelId="{119CA801-84B6-4BD3-8093-A317A3E79F8F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se zdravotním postižením v oblasti komunikace</a:t>
          </a:r>
          <a:endParaRPr lang="pl-PL" dirty="0">
            <a:solidFill>
              <a:schemeClr val="tx1"/>
            </a:solidFill>
          </a:endParaRPr>
        </a:p>
      </dgm:t>
    </dgm:pt>
    <dgm:pt modelId="{6E45B4A6-23E8-4B75-8687-FDFE8BA6BBF5}" type="parTrans" cxnId="{1A166FAD-FF78-431D-9398-64972598037A}">
      <dgm:prSet/>
      <dgm:spPr/>
      <dgm:t>
        <a:bodyPr/>
        <a:lstStyle/>
        <a:p>
          <a:endParaRPr lang="pl-PL"/>
        </a:p>
      </dgm:t>
    </dgm:pt>
    <dgm:pt modelId="{9CE08A70-7474-4C27-ABC2-A62DDDB1D213}" type="sibTrans" cxnId="{1A166FAD-FF78-431D-9398-64972598037A}">
      <dgm:prSet/>
      <dgm:spPr/>
      <dgm:t>
        <a:bodyPr/>
        <a:lstStyle/>
        <a:p>
          <a:endParaRPr lang="pl-PL"/>
        </a:p>
      </dgm:t>
    </dgm:pt>
    <dgm:pt modelId="{7CFC41BC-7505-4760-9F7D-FAACC366FD0B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s emocionálními poruchami</a:t>
          </a:r>
          <a:endParaRPr lang="pl-PL" dirty="0">
            <a:solidFill>
              <a:schemeClr val="tx1"/>
            </a:solidFill>
          </a:endParaRPr>
        </a:p>
      </dgm:t>
    </dgm:pt>
    <dgm:pt modelId="{59D6646C-48B0-49C1-A9A9-2795AAA306CB}" type="parTrans" cxnId="{8F974462-2AA9-4DFD-9A63-B09C05CD29D4}">
      <dgm:prSet/>
      <dgm:spPr/>
      <dgm:t>
        <a:bodyPr/>
        <a:lstStyle/>
        <a:p>
          <a:endParaRPr lang="pl-PL"/>
        </a:p>
      </dgm:t>
    </dgm:pt>
    <dgm:pt modelId="{CFB80527-62B9-454A-AC7D-304CC4E81DDD}" type="sibTrans" cxnId="{8F974462-2AA9-4DFD-9A63-B09C05CD29D4}">
      <dgm:prSet/>
      <dgm:spPr/>
      <dgm:t>
        <a:bodyPr/>
        <a:lstStyle/>
        <a:p>
          <a:endParaRPr lang="pl-PL"/>
        </a:p>
      </dgm:t>
    </dgm:pt>
    <dgm:pt modelId="{116ADD91-44CD-4BDA-9708-0F1420E8CEF9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s viditelnými vadami či </a:t>
          </a:r>
          <a:r>
            <a:rPr lang="pl-PL" dirty="0" smtClean="0">
              <a:solidFill>
                <a:schemeClr val="tx1"/>
              </a:solidFill>
            </a:rPr>
            <a:t>vadami vzbuzujícími odpor a vadami skrytými</a:t>
          </a:r>
          <a:endParaRPr lang="pl-PL" dirty="0">
            <a:solidFill>
              <a:schemeClr val="tx1"/>
            </a:solidFill>
          </a:endParaRPr>
        </a:p>
      </dgm:t>
    </dgm:pt>
    <dgm:pt modelId="{5518B6D1-7804-4EE1-A133-AEB7EACAA267}" type="parTrans" cxnId="{199AF35C-9C3D-4A31-9405-FF97004AA330}">
      <dgm:prSet/>
      <dgm:spPr/>
      <dgm:t>
        <a:bodyPr/>
        <a:lstStyle/>
        <a:p>
          <a:endParaRPr lang="pl-PL"/>
        </a:p>
      </dgm:t>
    </dgm:pt>
    <dgm:pt modelId="{F07F2C50-99D3-4C2F-93C8-CFC7C0D71011}" type="sibTrans" cxnId="{199AF35C-9C3D-4A31-9405-FF97004AA330}">
      <dgm:prSet/>
      <dgm:spPr/>
      <dgm:t>
        <a:bodyPr/>
        <a:lstStyle/>
        <a:p>
          <a:endParaRPr lang="pl-PL"/>
        </a:p>
      </dgm:t>
    </dgm:pt>
    <dgm:pt modelId="{0CFF3FF4-C76C-49DD-9CDA-834D17BE5D97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se specifickými poruchami učení</a:t>
          </a:r>
          <a:endParaRPr lang="pl-PL" dirty="0">
            <a:solidFill>
              <a:schemeClr val="tx1"/>
            </a:solidFill>
          </a:endParaRPr>
        </a:p>
      </dgm:t>
    </dgm:pt>
    <dgm:pt modelId="{22DCE2FD-7E58-4F0B-B7FC-28FCE188EAB5}" type="parTrans" cxnId="{0DEF3FBC-478D-435A-82D9-84B6A987B91E}">
      <dgm:prSet/>
      <dgm:spPr/>
      <dgm:t>
        <a:bodyPr/>
        <a:lstStyle/>
        <a:p>
          <a:endParaRPr lang="pl-PL"/>
        </a:p>
      </dgm:t>
    </dgm:pt>
    <dgm:pt modelId="{BEB4C20C-3F31-4C54-B113-12590A28C0D0}" type="sibTrans" cxnId="{0DEF3FBC-478D-435A-82D9-84B6A987B91E}">
      <dgm:prSet/>
      <dgm:spPr/>
      <dgm:t>
        <a:bodyPr/>
        <a:lstStyle/>
        <a:p>
          <a:endParaRPr lang="pl-PL"/>
        </a:p>
      </dgm:t>
    </dgm:pt>
    <dgm:pt modelId="{DC37F215-BBFD-448A-AE20-CF1AECA3192F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společensky nepřizpůsobiví</a:t>
          </a:r>
          <a:endParaRPr lang="pl-PL" dirty="0">
            <a:solidFill>
              <a:schemeClr val="tx1"/>
            </a:solidFill>
          </a:endParaRPr>
        </a:p>
      </dgm:t>
    </dgm:pt>
    <dgm:pt modelId="{9C58B159-4A5E-43BB-9A0F-7656B1832C17}" type="parTrans" cxnId="{D0803CF2-54BC-4D27-8CC1-BACE94ED194A}">
      <dgm:prSet/>
      <dgm:spPr/>
      <dgm:t>
        <a:bodyPr/>
        <a:lstStyle/>
        <a:p>
          <a:endParaRPr lang="pl-PL"/>
        </a:p>
      </dgm:t>
    </dgm:pt>
    <dgm:pt modelId="{6230FC95-0EF6-4614-A42D-6F9E18C627AB}" type="sibTrans" cxnId="{D0803CF2-54BC-4D27-8CC1-BACE94ED194A}">
      <dgm:prSet/>
      <dgm:spPr/>
      <dgm:t>
        <a:bodyPr/>
        <a:lstStyle/>
        <a:p>
          <a:endParaRPr lang="pl-PL"/>
        </a:p>
      </dgm:t>
    </dgm:pt>
    <dgm:pt modelId="{B9DAB331-D23A-49A0-BF27-D05899C3FC8C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s komplexním postižením</a:t>
          </a:r>
          <a:endParaRPr lang="pl-PL" dirty="0">
            <a:solidFill>
              <a:schemeClr val="tx1"/>
            </a:solidFill>
          </a:endParaRPr>
        </a:p>
      </dgm:t>
    </dgm:pt>
    <dgm:pt modelId="{86543BF7-2C7B-4088-ABE8-55E6EE5B3B84}" type="sibTrans" cxnId="{18E962F8-A8F1-4AD8-981B-339D8045446D}">
      <dgm:prSet/>
      <dgm:spPr/>
      <dgm:t>
        <a:bodyPr/>
        <a:lstStyle/>
        <a:p>
          <a:endParaRPr lang="pl-PL"/>
        </a:p>
      </dgm:t>
    </dgm:pt>
    <dgm:pt modelId="{27FE3E8D-D2F8-440F-AE7E-97CD60C950C7}" type="parTrans" cxnId="{18E962F8-A8F1-4AD8-981B-339D8045446D}">
      <dgm:prSet/>
      <dgm:spPr/>
      <dgm:t>
        <a:bodyPr/>
        <a:lstStyle/>
        <a:p>
          <a:endParaRPr lang="pl-PL"/>
        </a:p>
      </dgm:t>
    </dgm:pt>
    <dgm:pt modelId="{141DB530-BC78-4437-8556-3799C3450C19}" type="pres">
      <dgm:prSet presAssocID="{74FCC684-BF9D-4893-B364-5CEFD8243E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4E1D0E5-FC57-4390-9667-1BB8F19DFEAB}" type="pres">
      <dgm:prSet presAssocID="{B619AA29-5356-4B70-84EC-DE99C53840FA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C86184A-C7DB-477C-A8FF-A3B37021F803}" type="pres">
      <dgm:prSet presAssocID="{3CCEAEB7-00F9-4A2B-8F33-645EACC2658C}" presName="sibTrans" presStyleCnt="0"/>
      <dgm:spPr/>
    </dgm:pt>
    <dgm:pt modelId="{BDA8B0BE-4553-4CD5-B465-93C27036D62B}" type="pres">
      <dgm:prSet presAssocID="{E5E40262-7F14-4CB6-B344-DAAEDF2CE4BF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E2D3D67-0F6E-43A3-A540-BE661A49F8A1}" type="pres">
      <dgm:prSet presAssocID="{69351604-3ADE-4FDC-918C-93169824B739}" presName="sibTrans" presStyleCnt="0"/>
      <dgm:spPr/>
    </dgm:pt>
    <dgm:pt modelId="{AF31F43A-C23E-47AF-9493-A68ACA686065}" type="pres">
      <dgm:prSet presAssocID="{EEE88FE5-D6B1-4574-A875-A5F81C42F947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F4278E-A3B2-462F-9DE4-93B62D7B09D4}" type="pres">
      <dgm:prSet presAssocID="{E7980D75-240C-4A5B-BEC6-D8B4BBE49A0F}" presName="sibTrans" presStyleCnt="0"/>
      <dgm:spPr/>
    </dgm:pt>
    <dgm:pt modelId="{3D2C9717-6C2E-495A-9ED1-6F9261B70ECC}" type="pres">
      <dgm:prSet presAssocID="{47A134B8-A13C-4765-8FD1-71A0DE438014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CCDF9F-D80A-4EE2-909E-6C393F2245BF}" type="pres">
      <dgm:prSet presAssocID="{AED4A8BF-9523-4CB6-9FDF-A70B4A394DFA}" presName="sibTrans" presStyleCnt="0"/>
      <dgm:spPr/>
    </dgm:pt>
    <dgm:pt modelId="{F6A94F96-5617-45D4-A1E8-CEEDCA332DE1}" type="pres">
      <dgm:prSet presAssocID="{51C51153-64E9-4551-BF26-37B89355A7EF}" presName="node" presStyleLbl="node1" presStyleIdx="4" presStyleCnt="12" custLinFactNeighborX="-126" custLinFactNeighborY="24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7B3731A-2793-4959-9849-9DABE4EF79ED}" type="pres">
      <dgm:prSet presAssocID="{64D43515-CA87-4E22-8C0D-81EB42D4DCB7}" presName="sibTrans" presStyleCnt="0"/>
      <dgm:spPr/>
    </dgm:pt>
    <dgm:pt modelId="{BECAD521-72FE-4CC2-9627-1813EA96310B}" type="pres">
      <dgm:prSet presAssocID="{B9DAB331-D23A-49A0-BF27-D05899C3FC8C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FD5205-3CB5-40D8-9D6B-C1AA3F127E38}" type="pres">
      <dgm:prSet presAssocID="{86543BF7-2C7B-4088-ABE8-55E6EE5B3B84}" presName="sibTrans" presStyleCnt="0"/>
      <dgm:spPr/>
    </dgm:pt>
    <dgm:pt modelId="{F9EA44A6-BF96-4982-ACA2-9D996ABCE18A}" type="pres">
      <dgm:prSet presAssocID="{661C3F2F-2B59-4FD5-BD47-6F99A864E6C6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C54524-F5B8-44B9-A38A-EA924C4CDF1C}" type="pres">
      <dgm:prSet presAssocID="{C03A1EA4-1362-400F-AFEF-4C9DD04EAADD}" presName="sibTrans" presStyleCnt="0"/>
      <dgm:spPr/>
    </dgm:pt>
    <dgm:pt modelId="{990CC181-A5F3-4A73-A916-796AABA8D747}" type="pres">
      <dgm:prSet presAssocID="{119CA801-84B6-4BD3-8093-A317A3E79F8F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C5B157-9F29-4481-A9CE-7ECB99375ED8}" type="pres">
      <dgm:prSet presAssocID="{9CE08A70-7474-4C27-ABC2-A62DDDB1D213}" presName="sibTrans" presStyleCnt="0"/>
      <dgm:spPr/>
    </dgm:pt>
    <dgm:pt modelId="{1053CA2C-4A1B-4BB7-A9A4-AB5B3A7A714F}" type="pres">
      <dgm:prSet presAssocID="{7CFC41BC-7505-4760-9F7D-FAACC366FD0B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BCB6BF-D996-4A7D-B193-A9FDC4AB2FA7}" type="pres">
      <dgm:prSet presAssocID="{CFB80527-62B9-454A-AC7D-304CC4E81DDD}" presName="sibTrans" presStyleCnt="0"/>
      <dgm:spPr/>
    </dgm:pt>
    <dgm:pt modelId="{06D8F036-5C85-4AF9-AD82-483EC318CE4E}" type="pres">
      <dgm:prSet presAssocID="{116ADD91-44CD-4BDA-9708-0F1420E8CEF9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E011C1-ABC8-481D-9B9E-17D89628E417}" type="pres">
      <dgm:prSet presAssocID="{F07F2C50-99D3-4C2F-93C8-CFC7C0D71011}" presName="sibTrans" presStyleCnt="0"/>
      <dgm:spPr/>
    </dgm:pt>
    <dgm:pt modelId="{9FA5DADA-FDB5-4A5B-8B10-4049E6499C05}" type="pres">
      <dgm:prSet presAssocID="{0CFF3FF4-C76C-49DD-9CDA-834D17BE5D97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082ACC-5253-4C5C-B599-FF6E655D1DC4}" type="pres">
      <dgm:prSet presAssocID="{BEB4C20C-3F31-4C54-B113-12590A28C0D0}" presName="sibTrans" presStyleCnt="0"/>
      <dgm:spPr/>
    </dgm:pt>
    <dgm:pt modelId="{AE241BDD-490E-4F53-B202-3B2158B25174}" type="pres">
      <dgm:prSet presAssocID="{DC37F215-BBFD-448A-AE20-CF1AECA3192F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8844B7B-9DE7-418F-A611-160C80269881}" type="presOf" srcId="{E5E40262-7F14-4CB6-B344-DAAEDF2CE4BF}" destId="{BDA8B0BE-4553-4CD5-B465-93C27036D62B}" srcOrd="0" destOrd="0" presId="urn:microsoft.com/office/officeart/2005/8/layout/default"/>
    <dgm:cxn modelId="{2994DCF7-0FD0-46A9-A6A2-E61377110323}" type="presOf" srcId="{EEE88FE5-D6B1-4574-A875-A5F81C42F947}" destId="{AF31F43A-C23E-47AF-9493-A68ACA686065}" srcOrd="0" destOrd="0" presId="urn:microsoft.com/office/officeart/2005/8/layout/default"/>
    <dgm:cxn modelId="{D8F32A44-4112-4489-898B-B753E63D4068}" type="presOf" srcId="{51C51153-64E9-4551-BF26-37B89355A7EF}" destId="{F6A94F96-5617-45D4-A1E8-CEEDCA332DE1}" srcOrd="0" destOrd="0" presId="urn:microsoft.com/office/officeart/2005/8/layout/default"/>
    <dgm:cxn modelId="{18E962F8-A8F1-4AD8-981B-339D8045446D}" srcId="{74FCC684-BF9D-4893-B364-5CEFD8243E7D}" destId="{B9DAB331-D23A-49A0-BF27-D05899C3FC8C}" srcOrd="5" destOrd="0" parTransId="{27FE3E8D-D2F8-440F-AE7E-97CD60C950C7}" sibTransId="{86543BF7-2C7B-4088-ABE8-55E6EE5B3B84}"/>
    <dgm:cxn modelId="{A2D8BC81-C2DF-465E-9750-6EBFA4E1FCCF}" type="presOf" srcId="{7CFC41BC-7505-4760-9F7D-FAACC366FD0B}" destId="{1053CA2C-4A1B-4BB7-A9A4-AB5B3A7A714F}" srcOrd="0" destOrd="0" presId="urn:microsoft.com/office/officeart/2005/8/layout/default"/>
    <dgm:cxn modelId="{A1A43930-24FF-4CCD-A0F5-BE7BC7F952B0}" type="presOf" srcId="{0CFF3FF4-C76C-49DD-9CDA-834D17BE5D97}" destId="{9FA5DADA-FDB5-4A5B-8B10-4049E6499C05}" srcOrd="0" destOrd="0" presId="urn:microsoft.com/office/officeart/2005/8/layout/default"/>
    <dgm:cxn modelId="{57D2F066-7B51-4DE0-A54C-554B59DFA8C8}" type="presOf" srcId="{B9DAB331-D23A-49A0-BF27-D05899C3FC8C}" destId="{BECAD521-72FE-4CC2-9627-1813EA96310B}" srcOrd="0" destOrd="0" presId="urn:microsoft.com/office/officeart/2005/8/layout/default"/>
    <dgm:cxn modelId="{3F7B9EBA-97EC-439E-B2AB-8B0B6B844FA1}" srcId="{74FCC684-BF9D-4893-B364-5CEFD8243E7D}" destId="{47A134B8-A13C-4765-8FD1-71A0DE438014}" srcOrd="3" destOrd="0" parTransId="{D5E133D9-7A61-4262-9ECD-7C5109C153D2}" sibTransId="{AED4A8BF-9523-4CB6-9FDF-A70B4A394DFA}"/>
    <dgm:cxn modelId="{A15D93C2-872D-4F92-B90F-7737B95A4A9A}" srcId="{74FCC684-BF9D-4893-B364-5CEFD8243E7D}" destId="{B619AA29-5356-4B70-84EC-DE99C53840FA}" srcOrd="0" destOrd="0" parTransId="{6953B396-9B9E-4C88-A986-D091E37EC97F}" sibTransId="{3CCEAEB7-00F9-4A2B-8F33-645EACC2658C}"/>
    <dgm:cxn modelId="{A1238A84-2A01-4A17-8B2A-5EDBAAA0C634}" srcId="{74FCC684-BF9D-4893-B364-5CEFD8243E7D}" destId="{661C3F2F-2B59-4FD5-BD47-6F99A864E6C6}" srcOrd="6" destOrd="0" parTransId="{5C852576-B1CF-490B-AC0D-6308866C0B8F}" sibTransId="{C03A1EA4-1362-400F-AFEF-4C9DD04EAADD}"/>
    <dgm:cxn modelId="{8F974462-2AA9-4DFD-9A63-B09C05CD29D4}" srcId="{74FCC684-BF9D-4893-B364-5CEFD8243E7D}" destId="{7CFC41BC-7505-4760-9F7D-FAACC366FD0B}" srcOrd="8" destOrd="0" parTransId="{59D6646C-48B0-49C1-A9A9-2795AAA306CB}" sibTransId="{CFB80527-62B9-454A-AC7D-304CC4E81DDD}"/>
    <dgm:cxn modelId="{5140B045-9027-4F1C-883F-0A46736442C6}" type="presOf" srcId="{47A134B8-A13C-4765-8FD1-71A0DE438014}" destId="{3D2C9717-6C2E-495A-9ED1-6F9261B70ECC}" srcOrd="0" destOrd="0" presId="urn:microsoft.com/office/officeart/2005/8/layout/default"/>
    <dgm:cxn modelId="{088B96C4-C2FA-4D0B-BEFD-1FA11DA4D1E6}" srcId="{74FCC684-BF9D-4893-B364-5CEFD8243E7D}" destId="{E5E40262-7F14-4CB6-B344-DAAEDF2CE4BF}" srcOrd="1" destOrd="0" parTransId="{3AF0AA7A-F691-4D2F-A4D3-659AD16FC164}" sibTransId="{69351604-3ADE-4FDC-918C-93169824B739}"/>
    <dgm:cxn modelId="{0DEF3FBC-478D-435A-82D9-84B6A987B91E}" srcId="{74FCC684-BF9D-4893-B364-5CEFD8243E7D}" destId="{0CFF3FF4-C76C-49DD-9CDA-834D17BE5D97}" srcOrd="10" destOrd="0" parTransId="{22DCE2FD-7E58-4F0B-B7FC-28FCE188EAB5}" sibTransId="{BEB4C20C-3F31-4C54-B113-12590A28C0D0}"/>
    <dgm:cxn modelId="{F600F1F9-65C6-4840-B6E7-762F38D2F96A}" type="presOf" srcId="{B619AA29-5356-4B70-84EC-DE99C53840FA}" destId="{E4E1D0E5-FC57-4390-9667-1BB8F19DFEAB}" srcOrd="0" destOrd="0" presId="urn:microsoft.com/office/officeart/2005/8/layout/default"/>
    <dgm:cxn modelId="{D0803CF2-54BC-4D27-8CC1-BACE94ED194A}" srcId="{74FCC684-BF9D-4893-B364-5CEFD8243E7D}" destId="{DC37F215-BBFD-448A-AE20-CF1AECA3192F}" srcOrd="11" destOrd="0" parTransId="{9C58B159-4A5E-43BB-9A0F-7656B1832C17}" sibTransId="{6230FC95-0EF6-4614-A42D-6F9E18C627AB}"/>
    <dgm:cxn modelId="{B2715607-B133-4D49-8822-45BFD6567780}" srcId="{74FCC684-BF9D-4893-B364-5CEFD8243E7D}" destId="{51C51153-64E9-4551-BF26-37B89355A7EF}" srcOrd="4" destOrd="0" parTransId="{4BB0FB2B-CAA0-4718-BB63-1BC14A919C53}" sibTransId="{64D43515-CA87-4E22-8C0D-81EB42D4DCB7}"/>
    <dgm:cxn modelId="{73B447C0-AF4B-41D8-A879-56CAEE30C68A}" type="presOf" srcId="{74FCC684-BF9D-4893-B364-5CEFD8243E7D}" destId="{141DB530-BC78-4437-8556-3799C3450C19}" srcOrd="0" destOrd="0" presId="urn:microsoft.com/office/officeart/2005/8/layout/default"/>
    <dgm:cxn modelId="{46F8D75E-3C04-4DA7-ADB6-860E5EC31D63}" srcId="{74FCC684-BF9D-4893-B364-5CEFD8243E7D}" destId="{EEE88FE5-D6B1-4574-A875-A5F81C42F947}" srcOrd="2" destOrd="0" parTransId="{A1EEF95B-E432-41A1-AF7C-F405A758DD48}" sibTransId="{E7980D75-240C-4A5B-BEC6-D8B4BBE49A0F}"/>
    <dgm:cxn modelId="{1A166FAD-FF78-431D-9398-64972598037A}" srcId="{74FCC684-BF9D-4893-B364-5CEFD8243E7D}" destId="{119CA801-84B6-4BD3-8093-A317A3E79F8F}" srcOrd="7" destOrd="0" parTransId="{6E45B4A6-23E8-4B75-8687-FDFE8BA6BBF5}" sibTransId="{9CE08A70-7474-4C27-ABC2-A62DDDB1D213}"/>
    <dgm:cxn modelId="{28CE103C-7FFF-481A-B794-49C3FC11F528}" type="presOf" srcId="{661C3F2F-2B59-4FD5-BD47-6F99A864E6C6}" destId="{F9EA44A6-BF96-4982-ACA2-9D996ABCE18A}" srcOrd="0" destOrd="0" presId="urn:microsoft.com/office/officeart/2005/8/layout/default"/>
    <dgm:cxn modelId="{3C4CFEA7-143C-441F-9118-D31EB5804E06}" type="presOf" srcId="{116ADD91-44CD-4BDA-9708-0F1420E8CEF9}" destId="{06D8F036-5C85-4AF9-AD82-483EC318CE4E}" srcOrd="0" destOrd="0" presId="urn:microsoft.com/office/officeart/2005/8/layout/default"/>
    <dgm:cxn modelId="{57E5E942-0E83-42B7-B1B7-5EF7B29ECAA7}" type="presOf" srcId="{119CA801-84B6-4BD3-8093-A317A3E79F8F}" destId="{990CC181-A5F3-4A73-A916-796AABA8D747}" srcOrd="0" destOrd="0" presId="urn:microsoft.com/office/officeart/2005/8/layout/default"/>
    <dgm:cxn modelId="{199AF35C-9C3D-4A31-9405-FF97004AA330}" srcId="{74FCC684-BF9D-4893-B364-5CEFD8243E7D}" destId="{116ADD91-44CD-4BDA-9708-0F1420E8CEF9}" srcOrd="9" destOrd="0" parTransId="{5518B6D1-7804-4EE1-A133-AEB7EACAA267}" sibTransId="{F07F2C50-99D3-4C2F-93C8-CFC7C0D71011}"/>
    <dgm:cxn modelId="{5D509956-0525-46FF-AA1C-8A57AD63CE34}" type="presOf" srcId="{DC37F215-BBFD-448A-AE20-CF1AECA3192F}" destId="{AE241BDD-490E-4F53-B202-3B2158B25174}" srcOrd="0" destOrd="0" presId="urn:microsoft.com/office/officeart/2005/8/layout/default"/>
    <dgm:cxn modelId="{308C7CB7-AA27-4A87-8ED2-E135DDBAED75}" type="presParOf" srcId="{141DB530-BC78-4437-8556-3799C3450C19}" destId="{E4E1D0E5-FC57-4390-9667-1BB8F19DFEAB}" srcOrd="0" destOrd="0" presId="urn:microsoft.com/office/officeart/2005/8/layout/default"/>
    <dgm:cxn modelId="{7B191B9C-317E-453C-9FEA-5718B710908C}" type="presParOf" srcId="{141DB530-BC78-4437-8556-3799C3450C19}" destId="{EC86184A-C7DB-477C-A8FF-A3B37021F803}" srcOrd="1" destOrd="0" presId="urn:microsoft.com/office/officeart/2005/8/layout/default"/>
    <dgm:cxn modelId="{97B1D05D-78EF-49B2-8B8A-5684B592D9B6}" type="presParOf" srcId="{141DB530-BC78-4437-8556-3799C3450C19}" destId="{BDA8B0BE-4553-4CD5-B465-93C27036D62B}" srcOrd="2" destOrd="0" presId="urn:microsoft.com/office/officeart/2005/8/layout/default"/>
    <dgm:cxn modelId="{4D9E337E-5FAF-41BC-8A13-C0682B557859}" type="presParOf" srcId="{141DB530-BC78-4437-8556-3799C3450C19}" destId="{2E2D3D67-0F6E-43A3-A540-BE661A49F8A1}" srcOrd="3" destOrd="0" presId="urn:microsoft.com/office/officeart/2005/8/layout/default"/>
    <dgm:cxn modelId="{EF354C1C-5D41-458F-99D9-C3BCA1BA6F33}" type="presParOf" srcId="{141DB530-BC78-4437-8556-3799C3450C19}" destId="{AF31F43A-C23E-47AF-9493-A68ACA686065}" srcOrd="4" destOrd="0" presId="urn:microsoft.com/office/officeart/2005/8/layout/default"/>
    <dgm:cxn modelId="{84CE32DE-A227-4495-A180-30F911164376}" type="presParOf" srcId="{141DB530-BC78-4437-8556-3799C3450C19}" destId="{02F4278E-A3B2-462F-9DE4-93B62D7B09D4}" srcOrd="5" destOrd="0" presId="urn:microsoft.com/office/officeart/2005/8/layout/default"/>
    <dgm:cxn modelId="{186E18B0-4773-434E-91D0-9EDB3FE58687}" type="presParOf" srcId="{141DB530-BC78-4437-8556-3799C3450C19}" destId="{3D2C9717-6C2E-495A-9ED1-6F9261B70ECC}" srcOrd="6" destOrd="0" presId="urn:microsoft.com/office/officeart/2005/8/layout/default"/>
    <dgm:cxn modelId="{11FCA692-0C28-418A-9A76-9C0CB2F263BE}" type="presParOf" srcId="{141DB530-BC78-4437-8556-3799C3450C19}" destId="{48CCDF9F-D80A-4EE2-909E-6C393F2245BF}" srcOrd="7" destOrd="0" presId="urn:microsoft.com/office/officeart/2005/8/layout/default"/>
    <dgm:cxn modelId="{48D37AA9-5EC1-499C-BAFF-65D3D4FB5563}" type="presParOf" srcId="{141DB530-BC78-4437-8556-3799C3450C19}" destId="{F6A94F96-5617-45D4-A1E8-CEEDCA332DE1}" srcOrd="8" destOrd="0" presId="urn:microsoft.com/office/officeart/2005/8/layout/default"/>
    <dgm:cxn modelId="{2BAD843A-FAB3-47BA-B9BB-9CCA30088FB0}" type="presParOf" srcId="{141DB530-BC78-4437-8556-3799C3450C19}" destId="{B7B3731A-2793-4959-9849-9DABE4EF79ED}" srcOrd="9" destOrd="0" presId="urn:microsoft.com/office/officeart/2005/8/layout/default"/>
    <dgm:cxn modelId="{D933E35A-959C-4347-8419-7226E9129D49}" type="presParOf" srcId="{141DB530-BC78-4437-8556-3799C3450C19}" destId="{BECAD521-72FE-4CC2-9627-1813EA96310B}" srcOrd="10" destOrd="0" presId="urn:microsoft.com/office/officeart/2005/8/layout/default"/>
    <dgm:cxn modelId="{72525AA0-B954-4FA1-8004-85CC19380F8C}" type="presParOf" srcId="{141DB530-BC78-4437-8556-3799C3450C19}" destId="{09FD5205-3CB5-40D8-9D6B-C1AA3F127E38}" srcOrd="11" destOrd="0" presId="urn:microsoft.com/office/officeart/2005/8/layout/default"/>
    <dgm:cxn modelId="{92E043C2-6A50-4146-A815-3CB6166C5250}" type="presParOf" srcId="{141DB530-BC78-4437-8556-3799C3450C19}" destId="{F9EA44A6-BF96-4982-ACA2-9D996ABCE18A}" srcOrd="12" destOrd="0" presId="urn:microsoft.com/office/officeart/2005/8/layout/default"/>
    <dgm:cxn modelId="{6B8A82F9-823D-4E53-AA13-63B51D7A9F95}" type="presParOf" srcId="{141DB530-BC78-4437-8556-3799C3450C19}" destId="{2DC54524-F5B8-44B9-A38A-EA924C4CDF1C}" srcOrd="13" destOrd="0" presId="urn:microsoft.com/office/officeart/2005/8/layout/default"/>
    <dgm:cxn modelId="{7BAF5ACE-BAD1-4E92-99D0-8F71FD533686}" type="presParOf" srcId="{141DB530-BC78-4437-8556-3799C3450C19}" destId="{990CC181-A5F3-4A73-A916-796AABA8D747}" srcOrd="14" destOrd="0" presId="urn:microsoft.com/office/officeart/2005/8/layout/default"/>
    <dgm:cxn modelId="{DF575BD5-697B-435D-A174-DF3C7C996ADD}" type="presParOf" srcId="{141DB530-BC78-4437-8556-3799C3450C19}" destId="{D7C5B157-9F29-4481-A9CE-7ECB99375ED8}" srcOrd="15" destOrd="0" presId="urn:microsoft.com/office/officeart/2005/8/layout/default"/>
    <dgm:cxn modelId="{7FA08576-F737-4647-959C-C94B60F23C29}" type="presParOf" srcId="{141DB530-BC78-4437-8556-3799C3450C19}" destId="{1053CA2C-4A1B-4BB7-A9A4-AB5B3A7A714F}" srcOrd="16" destOrd="0" presId="urn:microsoft.com/office/officeart/2005/8/layout/default"/>
    <dgm:cxn modelId="{7EB6CDB6-D4E9-46EA-BB27-01BE49DA0E09}" type="presParOf" srcId="{141DB530-BC78-4437-8556-3799C3450C19}" destId="{DEBCB6BF-D996-4A7D-B193-A9FDC4AB2FA7}" srcOrd="17" destOrd="0" presId="urn:microsoft.com/office/officeart/2005/8/layout/default"/>
    <dgm:cxn modelId="{E763A7C8-92A7-46FC-96CE-0B2537C335B8}" type="presParOf" srcId="{141DB530-BC78-4437-8556-3799C3450C19}" destId="{06D8F036-5C85-4AF9-AD82-483EC318CE4E}" srcOrd="18" destOrd="0" presId="urn:microsoft.com/office/officeart/2005/8/layout/default"/>
    <dgm:cxn modelId="{B176ADBD-7687-4792-B5EE-05753F5E94EF}" type="presParOf" srcId="{141DB530-BC78-4437-8556-3799C3450C19}" destId="{D1E011C1-ABC8-481D-9B9E-17D89628E417}" srcOrd="19" destOrd="0" presId="urn:microsoft.com/office/officeart/2005/8/layout/default"/>
    <dgm:cxn modelId="{439388C5-AC8A-432D-8C41-E6B1A383B5EF}" type="presParOf" srcId="{141DB530-BC78-4437-8556-3799C3450C19}" destId="{9FA5DADA-FDB5-4A5B-8B10-4049E6499C05}" srcOrd="20" destOrd="0" presId="urn:microsoft.com/office/officeart/2005/8/layout/default"/>
    <dgm:cxn modelId="{6BF57B7B-4345-45B0-B40E-36EB1AA9A5A0}" type="presParOf" srcId="{141DB530-BC78-4437-8556-3799C3450C19}" destId="{E8082ACC-5253-4C5C-B599-FF6E655D1DC4}" srcOrd="21" destOrd="0" presId="urn:microsoft.com/office/officeart/2005/8/layout/default"/>
    <dgm:cxn modelId="{828A2B41-1883-4646-96D5-CC3A08BF3CC4}" type="presParOf" srcId="{141DB530-BC78-4437-8556-3799C3450C19}" destId="{AE241BDD-490E-4F53-B202-3B2158B25174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AB2BA23-9DD0-4432-9EE9-E6822ABE504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9098A13D-CC15-4652-9FDB-35368A879F99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se smyslovým postižením</a:t>
          </a:r>
          <a:endParaRPr lang="pl-PL" dirty="0">
            <a:solidFill>
              <a:schemeClr val="tx1"/>
            </a:solidFill>
          </a:endParaRPr>
        </a:p>
      </dgm:t>
    </dgm:pt>
    <dgm:pt modelId="{ED01D951-539C-4736-9C40-D1895ECC3A48}" type="parTrans" cxnId="{F3444281-F00B-4AC0-B6E8-83AAF82F8DF4}">
      <dgm:prSet/>
      <dgm:spPr/>
      <dgm:t>
        <a:bodyPr/>
        <a:lstStyle/>
        <a:p>
          <a:endParaRPr lang="pl-PL"/>
        </a:p>
      </dgm:t>
    </dgm:pt>
    <dgm:pt modelId="{88C9049A-E7B5-4DC4-B63A-926DE5ACE390}" type="sibTrans" cxnId="{F3444281-F00B-4AC0-B6E8-83AAF82F8DF4}">
      <dgm:prSet/>
      <dgm:spPr/>
      <dgm:t>
        <a:bodyPr/>
        <a:lstStyle/>
        <a:p>
          <a:endParaRPr lang="pl-PL"/>
        </a:p>
      </dgm:t>
    </dgm:pt>
    <dgm:pt modelId="{4DDDAF93-44F7-4661-B75F-CC3A5E84D711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s poruchami pohybového aparátu</a:t>
          </a:r>
          <a:endParaRPr lang="pl-PL" dirty="0">
            <a:solidFill>
              <a:schemeClr val="tx1"/>
            </a:solidFill>
          </a:endParaRPr>
        </a:p>
      </dgm:t>
    </dgm:pt>
    <dgm:pt modelId="{CF161BD8-26EF-4D82-80F5-848AEC7A9592}" type="parTrans" cxnId="{28DC25CE-1820-4AD0-8F1B-C33F1CAC7785}">
      <dgm:prSet/>
      <dgm:spPr/>
      <dgm:t>
        <a:bodyPr/>
        <a:lstStyle/>
        <a:p>
          <a:endParaRPr lang="pl-PL"/>
        </a:p>
      </dgm:t>
    </dgm:pt>
    <dgm:pt modelId="{6D5ECEE2-14B5-445C-8398-51879A97BE13}" type="sibTrans" cxnId="{28DC25CE-1820-4AD0-8F1B-C33F1CAC7785}">
      <dgm:prSet/>
      <dgm:spPr/>
      <dgm:t>
        <a:bodyPr/>
        <a:lstStyle/>
        <a:p>
          <a:endParaRPr lang="pl-PL"/>
        </a:p>
      </dgm:t>
    </dgm:pt>
    <dgm:pt modelId="{AC1DE217-397B-4538-925A-1D13A9A0F80D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s mentálním postižením</a:t>
          </a:r>
          <a:endParaRPr lang="pl-PL" dirty="0">
            <a:solidFill>
              <a:schemeClr val="tx1"/>
            </a:solidFill>
          </a:endParaRPr>
        </a:p>
      </dgm:t>
    </dgm:pt>
    <dgm:pt modelId="{EAEBEDFC-674F-4E96-838C-316958EB3417}" type="parTrans" cxnId="{28187143-990A-4CAD-B8F6-7BEB790AA165}">
      <dgm:prSet/>
      <dgm:spPr/>
      <dgm:t>
        <a:bodyPr/>
        <a:lstStyle/>
        <a:p>
          <a:endParaRPr lang="pl-PL"/>
        </a:p>
      </dgm:t>
    </dgm:pt>
    <dgm:pt modelId="{352A7AF7-87D1-4213-B817-1462501FAB9A}" type="sibTrans" cxnId="{28187143-990A-4CAD-B8F6-7BEB790AA165}">
      <dgm:prSet/>
      <dgm:spPr/>
      <dgm:t>
        <a:bodyPr/>
        <a:lstStyle/>
        <a:p>
          <a:endParaRPr lang="pl-PL"/>
        </a:p>
      </dgm:t>
    </dgm:pt>
    <dgm:pt modelId="{3CA15FC4-0749-475B-BC34-BE6CAD81CC46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někteří senioři</a:t>
          </a:r>
          <a:endParaRPr lang="pl-PL" dirty="0">
            <a:solidFill>
              <a:schemeClr val="tx1"/>
            </a:solidFill>
          </a:endParaRPr>
        </a:p>
      </dgm:t>
    </dgm:pt>
    <dgm:pt modelId="{C8F2C8E7-184A-4E31-805B-1C77FC3B97FA}" type="parTrans" cxnId="{B055E429-E3A0-4889-82D0-2ECDC0B3390D}">
      <dgm:prSet/>
      <dgm:spPr/>
      <dgm:t>
        <a:bodyPr/>
        <a:lstStyle/>
        <a:p>
          <a:endParaRPr lang="pl-PL"/>
        </a:p>
      </dgm:t>
    </dgm:pt>
    <dgm:pt modelId="{63FDCD36-3C0F-49A8-9E3A-21D5D15BC03C}" type="sibTrans" cxnId="{B055E429-E3A0-4889-82D0-2ECDC0B3390D}">
      <dgm:prSet/>
      <dgm:spPr/>
      <dgm:t>
        <a:bodyPr/>
        <a:lstStyle/>
        <a:p>
          <a:endParaRPr lang="pl-PL"/>
        </a:p>
      </dgm:t>
    </dgm:pt>
    <dgm:pt modelId="{4E242ED7-F21A-401E-9BA2-A93950896EA0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dyslektici</a:t>
          </a:r>
          <a:endParaRPr lang="pl-PL" dirty="0">
            <a:solidFill>
              <a:schemeClr val="tx1"/>
            </a:solidFill>
          </a:endParaRPr>
        </a:p>
      </dgm:t>
    </dgm:pt>
    <dgm:pt modelId="{4C0B4D2B-9534-4F88-A09E-A9269E51B067}" type="parTrans" cxnId="{ECBE182A-6703-4FCF-A94F-7F109D9EBC0D}">
      <dgm:prSet/>
      <dgm:spPr/>
      <dgm:t>
        <a:bodyPr/>
        <a:lstStyle/>
        <a:p>
          <a:endParaRPr lang="pl-PL"/>
        </a:p>
      </dgm:t>
    </dgm:pt>
    <dgm:pt modelId="{CE00765F-BC9F-4060-9833-E76C9C7E6AEB}" type="sibTrans" cxnId="{ECBE182A-6703-4FCF-A94F-7F109D9EBC0D}">
      <dgm:prSet/>
      <dgm:spPr/>
      <dgm:t>
        <a:bodyPr/>
        <a:lstStyle/>
        <a:p>
          <a:endParaRPr lang="pl-PL"/>
        </a:p>
      </dgm:t>
    </dgm:pt>
    <dgm:pt modelId="{AC03C68F-5D6C-484B-B547-89036E18D212}" type="pres">
      <dgm:prSet presAssocID="{4AB2BA23-9DD0-4432-9EE9-E6822ABE504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769077C-A6DE-4934-B88D-C40FAAC93332}" type="pres">
      <dgm:prSet presAssocID="{9098A13D-CC15-4652-9FDB-35368A879F9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807B61-61BC-4CDB-B80F-4A92F6ADFA0D}" type="pres">
      <dgm:prSet presAssocID="{88C9049A-E7B5-4DC4-B63A-926DE5ACE390}" presName="sibTrans" presStyleCnt="0"/>
      <dgm:spPr/>
    </dgm:pt>
    <dgm:pt modelId="{71FD4290-5922-4C4E-A689-2AE195E498AB}" type="pres">
      <dgm:prSet presAssocID="{4DDDAF93-44F7-4661-B75F-CC3A5E84D71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7C3777-B159-4A07-A6D2-6979A4365439}" type="pres">
      <dgm:prSet presAssocID="{6D5ECEE2-14B5-445C-8398-51879A97BE13}" presName="sibTrans" presStyleCnt="0"/>
      <dgm:spPr/>
    </dgm:pt>
    <dgm:pt modelId="{6AB1EBD7-CE0C-4B56-9DA5-52B639B783AE}" type="pres">
      <dgm:prSet presAssocID="{AC1DE217-397B-4538-925A-1D13A9A0F80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9FD03D0-92DA-4D86-B988-3EBA38041553}" type="pres">
      <dgm:prSet presAssocID="{352A7AF7-87D1-4213-B817-1462501FAB9A}" presName="sibTrans" presStyleCnt="0"/>
      <dgm:spPr/>
    </dgm:pt>
    <dgm:pt modelId="{72C165DD-63EE-4B97-ADC0-8165597195D5}" type="pres">
      <dgm:prSet presAssocID="{3CA15FC4-0749-475B-BC34-BE6CAD81CC4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44662D-FC5A-41E8-9469-E1A8E25CC06D}" type="pres">
      <dgm:prSet presAssocID="{63FDCD36-3C0F-49A8-9E3A-21D5D15BC03C}" presName="sibTrans" presStyleCnt="0"/>
      <dgm:spPr/>
    </dgm:pt>
    <dgm:pt modelId="{AAC71D5C-A4E9-4E49-887A-0C1346773D91}" type="pres">
      <dgm:prSet presAssocID="{4E242ED7-F21A-401E-9BA2-A93950896EA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743A547-1EFB-49AB-9DCC-D019AFE263C2}" type="presOf" srcId="{AC1DE217-397B-4538-925A-1D13A9A0F80D}" destId="{6AB1EBD7-CE0C-4B56-9DA5-52B639B783AE}" srcOrd="0" destOrd="0" presId="urn:microsoft.com/office/officeart/2005/8/layout/default"/>
    <dgm:cxn modelId="{F3444281-F00B-4AC0-B6E8-83AAF82F8DF4}" srcId="{4AB2BA23-9DD0-4432-9EE9-E6822ABE504D}" destId="{9098A13D-CC15-4652-9FDB-35368A879F99}" srcOrd="0" destOrd="0" parTransId="{ED01D951-539C-4736-9C40-D1895ECC3A48}" sibTransId="{88C9049A-E7B5-4DC4-B63A-926DE5ACE390}"/>
    <dgm:cxn modelId="{28187143-990A-4CAD-B8F6-7BEB790AA165}" srcId="{4AB2BA23-9DD0-4432-9EE9-E6822ABE504D}" destId="{AC1DE217-397B-4538-925A-1D13A9A0F80D}" srcOrd="2" destOrd="0" parTransId="{EAEBEDFC-674F-4E96-838C-316958EB3417}" sibTransId="{352A7AF7-87D1-4213-B817-1462501FAB9A}"/>
    <dgm:cxn modelId="{28DC25CE-1820-4AD0-8F1B-C33F1CAC7785}" srcId="{4AB2BA23-9DD0-4432-9EE9-E6822ABE504D}" destId="{4DDDAF93-44F7-4661-B75F-CC3A5E84D711}" srcOrd="1" destOrd="0" parTransId="{CF161BD8-26EF-4D82-80F5-848AEC7A9592}" sibTransId="{6D5ECEE2-14B5-445C-8398-51879A97BE13}"/>
    <dgm:cxn modelId="{C605AA69-AD0C-455E-8F2B-B1CD2D5E8158}" type="presOf" srcId="{3CA15FC4-0749-475B-BC34-BE6CAD81CC46}" destId="{72C165DD-63EE-4B97-ADC0-8165597195D5}" srcOrd="0" destOrd="0" presId="urn:microsoft.com/office/officeart/2005/8/layout/default"/>
    <dgm:cxn modelId="{C87AABB1-CA18-47E8-9CCE-2F02E7106598}" type="presOf" srcId="{4DDDAF93-44F7-4661-B75F-CC3A5E84D711}" destId="{71FD4290-5922-4C4E-A689-2AE195E498AB}" srcOrd="0" destOrd="0" presId="urn:microsoft.com/office/officeart/2005/8/layout/default"/>
    <dgm:cxn modelId="{B055E429-E3A0-4889-82D0-2ECDC0B3390D}" srcId="{4AB2BA23-9DD0-4432-9EE9-E6822ABE504D}" destId="{3CA15FC4-0749-475B-BC34-BE6CAD81CC46}" srcOrd="3" destOrd="0" parTransId="{C8F2C8E7-184A-4E31-805B-1C77FC3B97FA}" sibTransId="{63FDCD36-3C0F-49A8-9E3A-21D5D15BC03C}"/>
    <dgm:cxn modelId="{ECBE182A-6703-4FCF-A94F-7F109D9EBC0D}" srcId="{4AB2BA23-9DD0-4432-9EE9-E6822ABE504D}" destId="{4E242ED7-F21A-401E-9BA2-A93950896EA0}" srcOrd="4" destOrd="0" parTransId="{4C0B4D2B-9534-4F88-A09E-A9269E51B067}" sibTransId="{CE00765F-BC9F-4060-9833-E76C9C7E6AEB}"/>
    <dgm:cxn modelId="{61640011-EF7D-4983-878A-3E7CCDDBA011}" type="presOf" srcId="{4AB2BA23-9DD0-4432-9EE9-E6822ABE504D}" destId="{AC03C68F-5D6C-484B-B547-89036E18D212}" srcOrd="0" destOrd="0" presId="urn:microsoft.com/office/officeart/2005/8/layout/default"/>
    <dgm:cxn modelId="{926C5A03-5275-4AD1-B12A-96F6C8E7A7C9}" type="presOf" srcId="{9098A13D-CC15-4652-9FDB-35368A879F99}" destId="{E769077C-A6DE-4934-B88D-C40FAAC93332}" srcOrd="0" destOrd="0" presId="urn:microsoft.com/office/officeart/2005/8/layout/default"/>
    <dgm:cxn modelId="{DD519365-1D07-4561-ACE1-7D4C5CB7155C}" type="presOf" srcId="{4E242ED7-F21A-401E-9BA2-A93950896EA0}" destId="{AAC71D5C-A4E9-4E49-887A-0C1346773D91}" srcOrd="0" destOrd="0" presId="urn:microsoft.com/office/officeart/2005/8/layout/default"/>
    <dgm:cxn modelId="{839FC64A-9E5B-44E0-B715-697E68263DB5}" type="presParOf" srcId="{AC03C68F-5D6C-484B-B547-89036E18D212}" destId="{E769077C-A6DE-4934-B88D-C40FAAC93332}" srcOrd="0" destOrd="0" presId="urn:microsoft.com/office/officeart/2005/8/layout/default"/>
    <dgm:cxn modelId="{0C1C6F4E-FDC4-4A41-983B-5D6791A3D33F}" type="presParOf" srcId="{AC03C68F-5D6C-484B-B547-89036E18D212}" destId="{91807B61-61BC-4CDB-B80F-4A92F6ADFA0D}" srcOrd="1" destOrd="0" presId="urn:microsoft.com/office/officeart/2005/8/layout/default"/>
    <dgm:cxn modelId="{D05EE219-5028-4D8D-A216-C1EA400471EC}" type="presParOf" srcId="{AC03C68F-5D6C-484B-B547-89036E18D212}" destId="{71FD4290-5922-4C4E-A689-2AE195E498AB}" srcOrd="2" destOrd="0" presId="urn:microsoft.com/office/officeart/2005/8/layout/default"/>
    <dgm:cxn modelId="{DCB4CB1D-4592-4E0C-A472-5276A9B5E3BE}" type="presParOf" srcId="{AC03C68F-5D6C-484B-B547-89036E18D212}" destId="{937C3777-B159-4A07-A6D2-6979A4365439}" srcOrd="3" destOrd="0" presId="urn:microsoft.com/office/officeart/2005/8/layout/default"/>
    <dgm:cxn modelId="{9DD53FC9-F5F6-4522-B3A8-2595C3703220}" type="presParOf" srcId="{AC03C68F-5D6C-484B-B547-89036E18D212}" destId="{6AB1EBD7-CE0C-4B56-9DA5-52B639B783AE}" srcOrd="4" destOrd="0" presId="urn:microsoft.com/office/officeart/2005/8/layout/default"/>
    <dgm:cxn modelId="{D209B73A-5FF5-4CF8-A14B-104A27011329}" type="presParOf" srcId="{AC03C68F-5D6C-484B-B547-89036E18D212}" destId="{B9FD03D0-92DA-4D86-B988-3EBA38041553}" srcOrd="5" destOrd="0" presId="urn:microsoft.com/office/officeart/2005/8/layout/default"/>
    <dgm:cxn modelId="{59A73444-7E45-4FEE-8BAE-537F95E31D46}" type="presParOf" srcId="{AC03C68F-5D6C-484B-B547-89036E18D212}" destId="{72C165DD-63EE-4B97-ADC0-8165597195D5}" srcOrd="6" destOrd="0" presId="urn:microsoft.com/office/officeart/2005/8/layout/default"/>
    <dgm:cxn modelId="{21AC862B-D0B9-412C-8A3D-B38B5E545192}" type="presParOf" srcId="{AC03C68F-5D6C-484B-B547-89036E18D212}" destId="{8D44662D-FC5A-41E8-9469-E1A8E25CC06D}" srcOrd="7" destOrd="0" presId="urn:microsoft.com/office/officeart/2005/8/layout/default"/>
    <dgm:cxn modelId="{80B80BC7-7767-487E-A3E0-30921AACF4AB}" type="presParOf" srcId="{AC03C68F-5D6C-484B-B547-89036E18D212}" destId="{AAC71D5C-A4E9-4E49-887A-0C1346773D9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C3C91B0-915F-4DD8-B9C6-65E12273B461}" type="doc">
      <dgm:prSet loTypeId="urn:microsoft.com/office/officeart/2005/8/layout/b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88BBE08A-ED13-4E09-A314-977759EE9D87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Věk předstarobní (45-59 let) </a:t>
          </a:r>
          <a:endParaRPr lang="pl-PL" dirty="0">
            <a:solidFill>
              <a:schemeClr val="tx1"/>
            </a:solidFill>
          </a:endParaRPr>
        </a:p>
      </dgm:t>
    </dgm:pt>
    <dgm:pt modelId="{8FEA7CA3-4B01-45BC-AE81-22B00709B742}" type="parTrans" cxnId="{E7C9D49A-0585-4D68-AC88-6EAE8D20107D}">
      <dgm:prSet/>
      <dgm:spPr/>
      <dgm:t>
        <a:bodyPr/>
        <a:lstStyle/>
        <a:p>
          <a:endParaRPr lang="pl-PL"/>
        </a:p>
      </dgm:t>
    </dgm:pt>
    <dgm:pt modelId="{B366E492-8A85-441E-8E13-76986811179A}" type="sibTrans" cxnId="{E7C9D49A-0585-4D68-AC88-6EAE8D20107D}">
      <dgm:prSet/>
      <dgm:spPr/>
      <dgm:t>
        <a:bodyPr/>
        <a:lstStyle/>
        <a:p>
          <a:endParaRPr lang="pl-PL"/>
        </a:p>
      </dgm:t>
    </dgm:pt>
    <dgm:pt modelId="{FCB0B18E-F59A-448A-B374-1F034E83B574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První věk staroby </a:t>
          </a:r>
        </a:p>
        <a:p>
          <a:pPr rtl="0"/>
          <a:r>
            <a:rPr lang="pl-PL" dirty="0" smtClean="0">
              <a:solidFill>
                <a:schemeClr val="tx1"/>
              </a:solidFill>
            </a:rPr>
            <a:t>(60-74 let)</a:t>
          </a:r>
          <a:endParaRPr lang="pl-PL" dirty="0">
            <a:solidFill>
              <a:schemeClr val="tx1"/>
            </a:solidFill>
          </a:endParaRPr>
        </a:p>
      </dgm:t>
    </dgm:pt>
    <dgm:pt modelId="{59906BB5-5B68-45D0-8FA4-ADA34FBCDFC2}" type="parTrans" cxnId="{5C358DBC-6ECE-4A13-9DE8-2FD2BF616E63}">
      <dgm:prSet/>
      <dgm:spPr/>
      <dgm:t>
        <a:bodyPr/>
        <a:lstStyle/>
        <a:p>
          <a:endParaRPr lang="pl-PL"/>
        </a:p>
      </dgm:t>
    </dgm:pt>
    <dgm:pt modelId="{666EDAA4-1406-4558-B5DD-D846526E0580}" type="sibTrans" cxnId="{5C358DBC-6ECE-4A13-9DE8-2FD2BF616E63}">
      <dgm:prSet/>
      <dgm:spPr/>
      <dgm:t>
        <a:bodyPr/>
        <a:lstStyle/>
        <a:p>
          <a:endParaRPr lang="pl-PL"/>
        </a:p>
      </dgm:t>
    </dgm:pt>
    <dgm:pt modelId="{E2DC9D72-6876-4117-A66B-28A7E408159F}">
      <dgm:prSet/>
      <dgm:spPr/>
      <dgm:t>
        <a:bodyPr/>
        <a:lstStyle/>
        <a:p>
          <a:pPr rtl="0"/>
          <a:r>
            <a:rPr lang="cs-CZ" b="0" i="0" dirty="0" smtClean="0"/>
            <a:t>Druhý věk staroby </a:t>
          </a:r>
        </a:p>
        <a:p>
          <a:pPr rtl="0"/>
          <a:r>
            <a:rPr lang="pl-PL" dirty="0" smtClean="0">
              <a:solidFill>
                <a:schemeClr val="tx1"/>
              </a:solidFill>
            </a:rPr>
            <a:t>(75-89 let)</a:t>
          </a:r>
          <a:endParaRPr lang="pl-PL" dirty="0">
            <a:solidFill>
              <a:schemeClr val="tx1"/>
            </a:solidFill>
          </a:endParaRPr>
        </a:p>
      </dgm:t>
    </dgm:pt>
    <dgm:pt modelId="{DB7E10A8-46DB-49A5-AF08-12FB4ABB887B}" type="parTrans" cxnId="{3AA4ABBD-D885-45E8-A577-7731782B3B79}">
      <dgm:prSet/>
      <dgm:spPr/>
      <dgm:t>
        <a:bodyPr/>
        <a:lstStyle/>
        <a:p>
          <a:endParaRPr lang="pl-PL"/>
        </a:p>
      </dgm:t>
    </dgm:pt>
    <dgm:pt modelId="{B88AB2A5-5FB2-4598-A5A3-1C0F71A0CCA5}" type="sibTrans" cxnId="{3AA4ABBD-D885-45E8-A577-7731782B3B79}">
      <dgm:prSet/>
      <dgm:spPr/>
      <dgm:t>
        <a:bodyPr/>
        <a:lstStyle/>
        <a:p>
          <a:endParaRPr lang="pl-PL"/>
        </a:p>
      </dgm:t>
    </dgm:pt>
    <dgm:pt modelId="{8DB7C39D-9B2B-42D8-8B07-E590491CA387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Dlouhověkost (90 a více let)</a:t>
          </a:r>
          <a:endParaRPr lang="pl-PL" dirty="0">
            <a:solidFill>
              <a:schemeClr val="tx1"/>
            </a:solidFill>
          </a:endParaRPr>
        </a:p>
      </dgm:t>
    </dgm:pt>
    <dgm:pt modelId="{48B07DDE-DA01-4219-8F47-55B08DD0338D}" type="parTrans" cxnId="{1EE8AC9F-341A-484B-A454-A2E105E85BF1}">
      <dgm:prSet/>
      <dgm:spPr/>
      <dgm:t>
        <a:bodyPr/>
        <a:lstStyle/>
        <a:p>
          <a:endParaRPr lang="pl-PL"/>
        </a:p>
      </dgm:t>
    </dgm:pt>
    <dgm:pt modelId="{12DDD8D5-5C16-4DFB-BADD-1F2CCA60E601}" type="sibTrans" cxnId="{1EE8AC9F-341A-484B-A454-A2E105E85BF1}">
      <dgm:prSet/>
      <dgm:spPr/>
      <dgm:t>
        <a:bodyPr/>
        <a:lstStyle/>
        <a:p>
          <a:endParaRPr lang="pl-PL"/>
        </a:p>
      </dgm:t>
    </dgm:pt>
    <dgm:pt modelId="{1277ABF5-6DC8-4A71-8BF6-A0DCDCB763F2}" type="pres">
      <dgm:prSet presAssocID="{BC3C91B0-915F-4DD8-B9C6-65E12273B4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E3AF1F-3FFC-4740-828B-79E750CF2033}" type="pres">
      <dgm:prSet presAssocID="{88BBE08A-ED13-4E09-A314-977759EE9D8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4C998B9-6C75-4168-84D3-A1CABCAC4C4D}" type="pres">
      <dgm:prSet presAssocID="{B366E492-8A85-441E-8E13-76986811179A}" presName="sibTrans" presStyleLbl="sibTrans1D1" presStyleIdx="0" presStyleCnt="3"/>
      <dgm:spPr/>
      <dgm:t>
        <a:bodyPr/>
        <a:lstStyle/>
        <a:p>
          <a:endParaRPr lang="pl-PL"/>
        </a:p>
      </dgm:t>
    </dgm:pt>
    <dgm:pt modelId="{2CE6D8F7-4A58-4DDB-8F0D-88CC7153C109}" type="pres">
      <dgm:prSet presAssocID="{B366E492-8A85-441E-8E13-76986811179A}" presName="connectorText" presStyleLbl="sibTrans1D1" presStyleIdx="0" presStyleCnt="3"/>
      <dgm:spPr/>
      <dgm:t>
        <a:bodyPr/>
        <a:lstStyle/>
        <a:p>
          <a:endParaRPr lang="pl-PL"/>
        </a:p>
      </dgm:t>
    </dgm:pt>
    <dgm:pt modelId="{3BB7BBD5-0F1E-438B-8E38-C67209C4DBBB}" type="pres">
      <dgm:prSet presAssocID="{FCB0B18E-F59A-448A-B374-1F034E83B57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E4885C0-F093-4100-BC01-40FF0B911FCC}" type="pres">
      <dgm:prSet presAssocID="{666EDAA4-1406-4558-B5DD-D846526E0580}" presName="sibTrans" presStyleLbl="sibTrans1D1" presStyleIdx="1" presStyleCnt="3"/>
      <dgm:spPr/>
      <dgm:t>
        <a:bodyPr/>
        <a:lstStyle/>
        <a:p>
          <a:endParaRPr lang="pl-PL"/>
        </a:p>
      </dgm:t>
    </dgm:pt>
    <dgm:pt modelId="{789D287C-15D7-4BEE-B5BC-A9267A7C4C89}" type="pres">
      <dgm:prSet presAssocID="{666EDAA4-1406-4558-B5DD-D846526E0580}" presName="connectorText" presStyleLbl="sibTrans1D1" presStyleIdx="1" presStyleCnt="3"/>
      <dgm:spPr/>
      <dgm:t>
        <a:bodyPr/>
        <a:lstStyle/>
        <a:p>
          <a:endParaRPr lang="pl-PL"/>
        </a:p>
      </dgm:t>
    </dgm:pt>
    <dgm:pt modelId="{FBDCD7DB-BC71-4767-8532-606EB627B603}" type="pres">
      <dgm:prSet presAssocID="{E2DC9D72-6876-4117-A66B-28A7E408159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C77DAAC-5639-4C4F-A639-B34FE191D47C}" type="pres">
      <dgm:prSet presAssocID="{B88AB2A5-5FB2-4598-A5A3-1C0F71A0CCA5}" presName="sibTrans" presStyleLbl="sibTrans1D1" presStyleIdx="2" presStyleCnt="3"/>
      <dgm:spPr/>
      <dgm:t>
        <a:bodyPr/>
        <a:lstStyle/>
        <a:p>
          <a:endParaRPr lang="pl-PL"/>
        </a:p>
      </dgm:t>
    </dgm:pt>
    <dgm:pt modelId="{693B258F-575C-4A81-B9F4-375C43F9656A}" type="pres">
      <dgm:prSet presAssocID="{B88AB2A5-5FB2-4598-A5A3-1C0F71A0CCA5}" presName="connectorText" presStyleLbl="sibTrans1D1" presStyleIdx="2" presStyleCnt="3"/>
      <dgm:spPr/>
      <dgm:t>
        <a:bodyPr/>
        <a:lstStyle/>
        <a:p>
          <a:endParaRPr lang="pl-PL"/>
        </a:p>
      </dgm:t>
    </dgm:pt>
    <dgm:pt modelId="{C0EF2996-D76D-4BDE-A4F0-C2C3489CC8CC}" type="pres">
      <dgm:prSet presAssocID="{8DB7C39D-9B2B-42D8-8B07-E590491CA38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07A0B07-DEA3-4BA9-90D7-09D6B672B947}" type="presOf" srcId="{666EDAA4-1406-4558-B5DD-D846526E0580}" destId="{789D287C-15D7-4BEE-B5BC-A9267A7C4C89}" srcOrd="1" destOrd="0" presId="urn:microsoft.com/office/officeart/2005/8/layout/bProcess3"/>
    <dgm:cxn modelId="{09840727-F70D-49C5-AB4A-6B702FDE4615}" type="presOf" srcId="{B88AB2A5-5FB2-4598-A5A3-1C0F71A0CCA5}" destId="{DC77DAAC-5639-4C4F-A639-B34FE191D47C}" srcOrd="0" destOrd="0" presId="urn:microsoft.com/office/officeart/2005/8/layout/bProcess3"/>
    <dgm:cxn modelId="{E7C9D49A-0585-4D68-AC88-6EAE8D20107D}" srcId="{BC3C91B0-915F-4DD8-B9C6-65E12273B461}" destId="{88BBE08A-ED13-4E09-A314-977759EE9D87}" srcOrd="0" destOrd="0" parTransId="{8FEA7CA3-4B01-45BC-AE81-22B00709B742}" sibTransId="{B366E492-8A85-441E-8E13-76986811179A}"/>
    <dgm:cxn modelId="{890A43B8-1CDF-4460-BD7F-A17AA3AC0B87}" type="presOf" srcId="{FCB0B18E-F59A-448A-B374-1F034E83B574}" destId="{3BB7BBD5-0F1E-438B-8E38-C67209C4DBBB}" srcOrd="0" destOrd="0" presId="urn:microsoft.com/office/officeart/2005/8/layout/bProcess3"/>
    <dgm:cxn modelId="{5C358DBC-6ECE-4A13-9DE8-2FD2BF616E63}" srcId="{BC3C91B0-915F-4DD8-B9C6-65E12273B461}" destId="{FCB0B18E-F59A-448A-B374-1F034E83B574}" srcOrd="1" destOrd="0" parTransId="{59906BB5-5B68-45D0-8FA4-ADA34FBCDFC2}" sibTransId="{666EDAA4-1406-4558-B5DD-D846526E0580}"/>
    <dgm:cxn modelId="{510986B1-1E11-40D2-8D2E-0CF5720985E8}" type="presOf" srcId="{B366E492-8A85-441E-8E13-76986811179A}" destId="{2CE6D8F7-4A58-4DDB-8F0D-88CC7153C109}" srcOrd="1" destOrd="0" presId="urn:microsoft.com/office/officeart/2005/8/layout/bProcess3"/>
    <dgm:cxn modelId="{7AB5BFBD-70D2-457D-9FDE-C0F45B75B32A}" type="presOf" srcId="{B366E492-8A85-441E-8E13-76986811179A}" destId="{D4C998B9-6C75-4168-84D3-A1CABCAC4C4D}" srcOrd="0" destOrd="0" presId="urn:microsoft.com/office/officeart/2005/8/layout/bProcess3"/>
    <dgm:cxn modelId="{6BE03AEA-9AA5-4CD5-84AD-A80896FC79B9}" type="presOf" srcId="{8DB7C39D-9B2B-42D8-8B07-E590491CA387}" destId="{C0EF2996-D76D-4BDE-A4F0-C2C3489CC8CC}" srcOrd="0" destOrd="0" presId="urn:microsoft.com/office/officeart/2005/8/layout/bProcess3"/>
    <dgm:cxn modelId="{1EE8AC9F-341A-484B-A454-A2E105E85BF1}" srcId="{BC3C91B0-915F-4DD8-B9C6-65E12273B461}" destId="{8DB7C39D-9B2B-42D8-8B07-E590491CA387}" srcOrd="3" destOrd="0" parTransId="{48B07DDE-DA01-4219-8F47-55B08DD0338D}" sibTransId="{12DDD8D5-5C16-4DFB-BADD-1F2CCA60E601}"/>
    <dgm:cxn modelId="{C5250D18-B83B-4148-8A66-745FA8A8E602}" type="presOf" srcId="{88BBE08A-ED13-4E09-A314-977759EE9D87}" destId="{AFE3AF1F-3FFC-4740-828B-79E750CF2033}" srcOrd="0" destOrd="0" presId="urn:microsoft.com/office/officeart/2005/8/layout/bProcess3"/>
    <dgm:cxn modelId="{E0A9584F-A315-451E-A2B7-56DDBACEB682}" type="presOf" srcId="{E2DC9D72-6876-4117-A66B-28A7E408159F}" destId="{FBDCD7DB-BC71-4767-8532-606EB627B603}" srcOrd="0" destOrd="0" presId="urn:microsoft.com/office/officeart/2005/8/layout/bProcess3"/>
    <dgm:cxn modelId="{B02D2402-4A0F-400B-95D4-F85EBB9CFB12}" type="presOf" srcId="{666EDAA4-1406-4558-B5DD-D846526E0580}" destId="{BE4885C0-F093-4100-BC01-40FF0B911FCC}" srcOrd="0" destOrd="0" presId="urn:microsoft.com/office/officeart/2005/8/layout/bProcess3"/>
    <dgm:cxn modelId="{7EF4D0E5-7225-4EDA-811B-CCBA65F7E9B7}" type="presOf" srcId="{BC3C91B0-915F-4DD8-B9C6-65E12273B461}" destId="{1277ABF5-6DC8-4A71-8BF6-A0DCDCB763F2}" srcOrd="0" destOrd="0" presId="urn:microsoft.com/office/officeart/2005/8/layout/bProcess3"/>
    <dgm:cxn modelId="{3AA4ABBD-D885-45E8-A577-7731782B3B79}" srcId="{BC3C91B0-915F-4DD8-B9C6-65E12273B461}" destId="{E2DC9D72-6876-4117-A66B-28A7E408159F}" srcOrd="2" destOrd="0" parTransId="{DB7E10A8-46DB-49A5-AF08-12FB4ABB887B}" sibTransId="{B88AB2A5-5FB2-4598-A5A3-1C0F71A0CCA5}"/>
    <dgm:cxn modelId="{05B9238F-EA08-4DB7-B226-F8B337C4D4D5}" type="presOf" srcId="{B88AB2A5-5FB2-4598-A5A3-1C0F71A0CCA5}" destId="{693B258F-575C-4A81-B9F4-375C43F9656A}" srcOrd="1" destOrd="0" presId="urn:microsoft.com/office/officeart/2005/8/layout/bProcess3"/>
    <dgm:cxn modelId="{C78CFF53-E083-42AB-A248-A798EED82EA8}" type="presParOf" srcId="{1277ABF5-6DC8-4A71-8BF6-A0DCDCB763F2}" destId="{AFE3AF1F-3FFC-4740-828B-79E750CF2033}" srcOrd="0" destOrd="0" presId="urn:microsoft.com/office/officeart/2005/8/layout/bProcess3"/>
    <dgm:cxn modelId="{352C63CC-94EE-4254-95D4-4AF551363E8F}" type="presParOf" srcId="{1277ABF5-6DC8-4A71-8BF6-A0DCDCB763F2}" destId="{D4C998B9-6C75-4168-84D3-A1CABCAC4C4D}" srcOrd="1" destOrd="0" presId="urn:microsoft.com/office/officeart/2005/8/layout/bProcess3"/>
    <dgm:cxn modelId="{D3749CC7-7053-4E91-B149-37C232787BAC}" type="presParOf" srcId="{D4C998B9-6C75-4168-84D3-A1CABCAC4C4D}" destId="{2CE6D8F7-4A58-4DDB-8F0D-88CC7153C109}" srcOrd="0" destOrd="0" presId="urn:microsoft.com/office/officeart/2005/8/layout/bProcess3"/>
    <dgm:cxn modelId="{91FC9F8F-C1C2-4941-BCA4-B3E483608B6B}" type="presParOf" srcId="{1277ABF5-6DC8-4A71-8BF6-A0DCDCB763F2}" destId="{3BB7BBD5-0F1E-438B-8E38-C67209C4DBBB}" srcOrd="2" destOrd="0" presId="urn:microsoft.com/office/officeart/2005/8/layout/bProcess3"/>
    <dgm:cxn modelId="{686F1B50-D136-48E0-9863-B2CACBE4522B}" type="presParOf" srcId="{1277ABF5-6DC8-4A71-8BF6-A0DCDCB763F2}" destId="{BE4885C0-F093-4100-BC01-40FF0B911FCC}" srcOrd="3" destOrd="0" presId="urn:microsoft.com/office/officeart/2005/8/layout/bProcess3"/>
    <dgm:cxn modelId="{604C77B3-3D20-46D0-BDF9-3A3478292759}" type="presParOf" srcId="{BE4885C0-F093-4100-BC01-40FF0B911FCC}" destId="{789D287C-15D7-4BEE-B5BC-A9267A7C4C89}" srcOrd="0" destOrd="0" presId="urn:microsoft.com/office/officeart/2005/8/layout/bProcess3"/>
    <dgm:cxn modelId="{D472C752-E178-49D6-A08D-8D705FF48BC6}" type="presParOf" srcId="{1277ABF5-6DC8-4A71-8BF6-A0DCDCB763F2}" destId="{FBDCD7DB-BC71-4767-8532-606EB627B603}" srcOrd="4" destOrd="0" presId="urn:microsoft.com/office/officeart/2005/8/layout/bProcess3"/>
    <dgm:cxn modelId="{F322B8D6-15D0-40EA-9594-6B2BD5A188E4}" type="presParOf" srcId="{1277ABF5-6DC8-4A71-8BF6-A0DCDCB763F2}" destId="{DC77DAAC-5639-4C4F-A639-B34FE191D47C}" srcOrd="5" destOrd="0" presId="urn:microsoft.com/office/officeart/2005/8/layout/bProcess3"/>
    <dgm:cxn modelId="{F637E2C1-E2DF-42AF-9A0E-A4E545733216}" type="presParOf" srcId="{DC77DAAC-5639-4C4F-A639-B34FE191D47C}" destId="{693B258F-575C-4A81-B9F4-375C43F9656A}" srcOrd="0" destOrd="0" presId="urn:microsoft.com/office/officeart/2005/8/layout/bProcess3"/>
    <dgm:cxn modelId="{8E51F07D-35D1-40EE-9DCF-53535066A3C7}" type="presParOf" srcId="{1277ABF5-6DC8-4A71-8BF6-A0DCDCB763F2}" destId="{C0EF2996-D76D-4BDE-A4F0-C2C3489CC8CC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0E643FB-6773-4F60-AABD-425DD6E48084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8EE20A9-733D-45F4-8EA8-66EF6F3D99B7}">
      <dgm:prSet phldrT="[Tekst]" custT="1"/>
      <dgm:spPr/>
      <dgm:t>
        <a:bodyPr/>
        <a:lstStyle/>
        <a:p>
          <a:r>
            <a: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1965  – 14 % osob 60+</a:t>
          </a:r>
          <a:endParaRPr lang="pl-PL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CDBFF3-0216-49D2-811A-F72FE09F55AA}" type="parTrans" cxnId="{06A36DEA-5978-4A66-ADF5-D5F75C30AACF}">
      <dgm:prSet/>
      <dgm:spPr/>
      <dgm:t>
        <a:bodyPr/>
        <a:lstStyle/>
        <a:p>
          <a:endParaRPr lang="pl-PL"/>
        </a:p>
      </dgm:t>
    </dgm:pt>
    <dgm:pt modelId="{A84863A5-6D4F-450A-9D83-8450E5B65971}" type="sibTrans" cxnId="{06A36DEA-5978-4A66-ADF5-D5F75C30AACF}">
      <dgm:prSet/>
      <dgm:spPr/>
      <dgm:t>
        <a:bodyPr/>
        <a:lstStyle/>
        <a:p>
          <a:endParaRPr lang="pl-PL"/>
        </a:p>
      </dgm:t>
    </dgm:pt>
    <dgm:pt modelId="{4E937459-EA6F-4219-9611-BA91C3E3F6C6}">
      <dgm:prSet phldrT="[Tekst]" custT="1"/>
      <dgm:spPr/>
      <dgm:t>
        <a:bodyPr/>
        <a:lstStyle/>
        <a:p>
          <a:r>
            <a: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2000  – 20% osob 60+</a:t>
          </a:r>
          <a:endParaRPr lang="pl-PL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5333DE-9FFF-41CF-98FC-367ACC2B72CA}" type="parTrans" cxnId="{AE57584E-9DEA-4BA6-B973-06961A818B7C}">
      <dgm:prSet/>
      <dgm:spPr/>
      <dgm:t>
        <a:bodyPr/>
        <a:lstStyle/>
        <a:p>
          <a:endParaRPr lang="pl-PL"/>
        </a:p>
      </dgm:t>
    </dgm:pt>
    <dgm:pt modelId="{15A17394-7CDC-4F14-8A8F-11E002B8382F}" type="sibTrans" cxnId="{AE57584E-9DEA-4BA6-B973-06961A818B7C}">
      <dgm:prSet/>
      <dgm:spPr/>
      <dgm:t>
        <a:bodyPr/>
        <a:lstStyle/>
        <a:p>
          <a:endParaRPr lang="pl-PL"/>
        </a:p>
      </dgm:t>
    </dgm:pt>
    <dgm:pt modelId="{30E46BCB-3C4E-45A8-A5B5-2DCB4582DAF0}">
      <dgm:prSet phldrT="[Tekst]" custT="1"/>
      <dgm:spPr/>
      <dgm:t>
        <a:bodyPr/>
        <a:lstStyle/>
        <a:p>
          <a:r>
            <a: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2050 - 37% osob 60+</a:t>
          </a:r>
          <a:endParaRPr lang="pl-PL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59C5E4-5A89-4033-898D-D66310306F2A}" type="parTrans" cxnId="{ACCBE390-25A4-4D0D-87E1-B6121A83DF72}">
      <dgm:prSet/>
      <dgm:spPr/>
      <dgm:t>
        <a:bodyPr/>
        <a:lstStyle/>
        <a:p>
          <a:endParaRPr lang="pl-PL"/>
        </a:p>
      </dgm:t>
    </dgm:pt>
    <dgm:pt modelId="{0C770FA7-A152-4A31-9876-20DD3E2EEAE0}" type="sibTrans" cxnId="{ACCBE390-25A4-4D0D-87E1-B6121A83DF72}">
      <dgm:prSet/>
      <dgm:spPr/>
      <dgm:t>
        <a:bodyPr/>
        <a:lstStyle/>
        <a:p>
          <a:endParaRPr lang="pl-PL"/>
        </a:p>
      </dgm:t>
    </dgm:pt>
    <dgm:pt modelId="{D0B30AA3-6B24-4458-B6CB-3920CF5536CB}" type="pres">
      <dgm:prSet presAssocID="{F0E643FB-6773-4F60-AABD-425DD6E4808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CF9CA373-E221-4078-952B-462399A93952}" type="pres">
      <dgm:prSet presAssocID="{08EE20A9-733D-45F4-8EA8-66EF6F3D99B7}" presName="composite" presStyleCnt="0"/>
      <dgm:spPr/>
    </dgm:pt>
    <dgm:pt modelId="{50B13177-57E6-40EB-9CE2-C6962BC61997}" type="pres">
      <dgm:prSet presAssocID="{08EE20A9-733D-45F4-8EA8-66EF6F3D99B7}" presName="LShape" presStyleLbl="alignNode1" presStyleIdx="0" presStyleCnt="5"/>
      <dgm:spPr/>
    </dgm:pt>
    <dgm:pt modelId="{0A158159-2721-4F6D-B16C-CC489DD0CD4D}" type="pres">
      <dgm:prSet presAssocID="{08EE20A9-733D-45F4-8EA8-66EF6F3D99B7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99EBA06-706B-4811-B3BD-60DF06BE8645}" type="pres">
      <dgm:prSet presAssocID="{08EE20A9-733D-45F4-8EA8-66EF6F3D99B7}" presName="Triangle" presStyleLbl="alignNode1" presStyleIdx="1" presStyleCnt="5"/>
      <dgm:spPr/>
    </dgm:pt>
    <dgm:pt modelId="{D2497886-FF77-4423-808F-2E15855FA1B7}" type="pres">
      <dgm:prSet presAssocID="{A84863A5-6D4F-450A-9D83-8450E5B65971}" presName="sibTrans" presStyleCnt="0"/>
      <dgm:spPr/>
    </dgm:pt>
    <dgm:pt modelId="{C69705D1-CD17-4768-9BEF-01E16E0048E2}" type="pres">
      <dgm:prSet presAssocID="{A84863A5-6D4F-450A-9D83-8450E5B65971}" presName="space" presStyleCnt="0"/>
      <dgm:spPr/>
    </dgm:pt>
    <dgm:pt modelId="{AFF062E4-8215-4D49-A445-2A0D5661A6D6}" type="pres">
      <dgm:prSet presAssocID="{4E937459-EA6F-4219-9611-BA91C3E3F6C6}" presName="composite" presStyleCnt="0"/>
      <dgm:spPr/>
    </dgm:pt>
    <dgm:pt modelId="{BE08286B-731F-48C7-B01B-103FA63AA39A}" type="pres">
      <dgm:prSet presAssocID="{4E937459-EA6F-4219-9611-BA91C3E3F6C6}" presName="LShape" presStyleLbl="alignNode1" presStyleIdx="2" presStyleCnt="5"/>
      <dgm:spPr/>
    </dgm:pt>
    <dgm:pt modelId="{B8F66C33-A8BC-44F1-BC95-D3C0B7E9801D}" type="pres">
      <dgm:prSet presAssocID="{4E937459-EA6F-4219-9611-BA91C3E3F6C6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901EB6-6882-43F8-B2EA-5EF60C59595A}" type="pres">
      <dgm:prSet presAssocID="{4E937459-EA6F-4219-9611-BA91C3E3F6C6}" presName="Triangle" presStyleLbl="alignNode1" presStyleIdx="3" presStyleCnt="5"/>
      <dgm:spPr/>
    </dgm:pt>
    <dgm:pt modelId="{5FA8B36D-ED02-4155-A44E-D31B367CCCEB}" type="pres">
      <dgm:prSet presAssocID="{15A17394-7CDC-4F14-8A8F-11E002B8382F}" presName="sibTrans" presStyleCnt="0"/>
      <dgm:spPr/>
    </dgm:pt>
    <dgm:pt modelId="{C7D0D283-3BDC-4106-BCAB-A83728521AB8}" type="pres">
      <dgm:prSet presAssocID="{15A17394-7CDC-4F14-8A8F-11E002B8382F}" presName="space" presStyleCnt="0"/>
      <dgm:spPr/>
    </dgm:pt>
    <dgm:pt modelId="{939A189A-08EC-4F17-B191-163E8947DC67}" type="pres">
      <dgm:prSet presAssocID="{30E46BCB-3C4E-45A8-A5B5-2DCB4582DAF0}" presName="composite" presStyleCnt="0"/>
      <dgm:spPr/>
    </dgm:pt>
    <dgm:pt modelId="{777F91DD-0158-4D23-BAFF-A7A98A8B7C84}" type="pres">
      <dgm:prSet presAssocID="{30E46BCB-3C4E-45A8-A5B5-2DCB4582DAF0}" presName="LShape" presStyleLbl="alignNode1" presStyleIdx="4" presStyleCnt="5"/>
      <dgm:spPr/>
    </dgm:pt>
    <dgm:pt modelId="{A9EE40D6-25ED-42D9-A31A-B6F2F169CCC9}" type="pres">
      <dgm:prSet presAssocID="{30E46BCB-3C4E-45A8-A5B5-2DCB4582DAF0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F17E8C6-6121-46E6-B6DE-644504D6BCB7}" type="presOf" srcId="{4E937459-EA6F-4219-9611-BA91C3E3F6C6}" destId="{B8F66C33-A8BC-44F1-BC95-D3C0B7E9801D}" srcOrd="0" destOrd="0" presId="urn:microsoft.com/office/officeart/2009/3/layout/StepUpProcess"/>
    <dgm:cxn modelId="{06A36DEA-5978-4A66-ADF5-D5F75C30AACF}" srcId="{F0E643FB-6773-4F60-AABD-425DD6E48084}" destId="{08EE20A9-733D-45F4-8EA8-66EF6F3D99B7}" srcOrd="0" destOrd="0" parTransId="{10CDBFF3-0216-49D2-811A-F72FE09F55AA}" sibTransId="{A84863A5-6D4F-450A-9D83-8450E5B65971}"/>
    <dgm:cxn modelId="{AE57584E-9DEA-4BA6-B973-06961A818B7C}" srcId="{F0E643FB-6773-4F60-AABD-425DD6E48084}" destId="{4E937459-EA6F-4219-9611-BA91C3E3F6C6}" srcOrd="1" destOrd="0" parTransId="{BE5333DE-9FFF-41CF-98FC-367ACC2B72CA}" sibTransId="{15A17394-7CDC-4F14-8A8F-11E002B8382F}"/>
    <dgm:cxn modelId="{ACCBE390-25A4-4D0D-87E1-B6121A83DF72}" srcId="{F0E643FB-6773-4F60-AABD-425DD6E48084}" destId="{30E46BCB-3C4E-45A8-A5B5-2DCB4582DAF0}" srcOrd="2" destOrd="0" parTransId="{5D59C5E4-5A89-4033-898D-D66310306F2A}" sibTransId="{0C770FA7-A152-4A31-9876-20DD3E2EEAE0}"/>
    <dgm:cxn modelId="{FE3245ED-F641-43D4-982E-4DFA1A83478F}" type="presOf" srcId="{30E46BCB-3C4E-45A8-A5B5-2DCB4582DAF0}" destId="{A9EE40D6-25ED-42D9-A31A-B6F2F169CCC9}" srcOrd="0" destOrd="0" presId="urn:microsoft.com/office/officeart/2009/3/layout/StepUpProcess"/>
    <dgm:cxn modelId="{13FDB42E-45FB-4DD1-A442-54BE30ECC5D5}" type="presOf" srcId="{08EE20A9-733D-45F4-8EA8-66EF6F3D99B7}" destId="{0A158159-2721-4F6D-B16C-CC489DD0CD4D}" srcOrd="0" destOrd="0" presId="urn:microsoft.com/office/officeart/2009/3/layout/StepUpProcess"/>
    <dgm:cxn modelId="{C63BB49F-D747-48E5-A3BF-52FC0ECF9A32}" type="presOf" srcId="{F0E643FB-6773-4F60-AABD-425DD6E48084}" destId="{D0B30AA3-6B24-4458-B6CB-3920CF5536CB}" srcOrd="0" destOrd="0" presId="urn:microsoft.com/office/officeart/2009/3/layout/StepUpProcess"/>
    <dgm:cxn modelId="{1F83BC53-D083-449D-BA33-EC08B5A5C3D0}" type="presParOf" srcId="{D0B30AA3-6B24-4458-B6CB-3920CF5536CB}" destId="{CF9CA373-E221-4078-952B-462399A93952}" srcOrd="0" destOrd="0" presId="urn:microsoft.com/office/officeart/2009/3/layout/StepUpProcess"/>
    <dgm:cxn modelId="{BDC3115C-0543-4449-980C-BBE8AA4C77CD}" type="presParOf" srcId="{CF9CA373-E221-4078-952B-462399A93952}" destId="{50B13177-57E6-40EB-9CE2-C6962BC61997}" srcOrd="0" destOrd="0" presId="urn:microsoft.com/office/officeart/2009/3/layout/StepUpProcess"/>
    <dgm:cxn modelId="{5C9EAFC6-1218-4017-8040-6A3A9B99DD7D}" type="presParOf" srcId="{CF9CA373-E221-4078-952B-462399A93952}" destId="{0A158159-2721-4F6D-B16C-CC489DD0CD4D}" srcOrd="1" destOrd="0" presId="urn:microsoft.com/office/officeart/2009/3/layout/StepUpProcess"/>
    <dgm:cxn modelId="{80E241CE-DEC8-4A91-800C-73056B4AE3C9}" type="presParOf" srcId="{CF9CA373-E221-4078-952B-462399A93952}" destId="{299EBA06-706B-4811-B3BD-60DF06BE8645}" srcOrd="2" destOrd="0" presId="urn:microsoft.com/office/officeart/2009/3/layout/StepUpProcess"/>
    <dgm:cxn modelId="{9922A87E-376C-4106-BFC3-FC5AAB065823}" type="presParOf" srcId="{D0B30AA3-6B24-4458-B6CB-3920CF5536CB}" destId="{D2497886-FF77-4423-808F-2E15855FA1B7}" srcOrd="1" destOrd="0" presId="urn:microsoft.com/office/officeart/2009/3/layout/StepUpProcess"/>
    <dgm:cxn modelId="{D6F2FCC7-47A9-4669-8718-9AF0A054AB5F}" type="presParOf" srcId="{D2497886-FF77-4423-808F-2E15855FA1B7}" destId="{C69705D1-CD17-4768-9BEF-01E16E0048E2}" srcOrd="0" destOrd="0" presId="urn:microsoft.com/office/officeart/2009/3/layout/StepUpProcess"/>
    <dgm:cxn modelId="{24F193B2-2B99-42F4-9A8A-E5899EECD551}" type="presParOf" srcId="{D0B30AA3-6B24-4458-B6CB-3920CF5536CB}" destId="{AFF062E4-8215-4D49-A445-2A0D5661A6D6}" srcOrd="2" destOrd="0" presId="urn:microsoft.com/office/officeart/2009/3/layout/StepUpProcess"/>
    <dgm:cxn modelId="{4E1CF41F-6F52-4808-A7E3-9D7262E62C93}" type="presParOf" srcId="{AFF062E4-8215-4D49-A445-2A0D5661A6D6}" destId="{BE08286B-731F-48C7-B01B-103FA63AA39A}" srcOrd="0" destOrd="0" presId="urn:microsoft.com/office/officeart/2009/3/layout/StepUpProcess"/>
    <dgm:cxn modelId="{64977AFB-59FF-4027-AAF7-D0D70A141E75}" type="presParOf" srcId="{AFF062E4-8215-4D49-A445-2A0D5661A6D6}" destId="{B8F66C33-A8BC-44F1-BC95-D3C0B7E9801D}" srcOrd="1" destOrd="0" presId="urn:microsoft.com/office/officeart/2009/3/layout/StepUpProcess"/>
    <dgm:cxn modelId="{4995AEB6-9595-4322-B402-E2FC8A0FC9CE}" type="presParOf" srcId="{AFF062E4-8215-4D49-A445-2A0D5661A6D6}" destId="{0D901EB6-6882-43F8-B2EA-5EF60C59595A}" srcOrd="2" destOrd="0" presId="urn:microsoft.com/office/officeart/2009/3/layout/StepUpProcess"/>
    <dgm:cxn modelId="{03CEC4C8-D8EE-4731-A48C-82FC10F6FC7F}" type="presParOf" srcId="{D0B30AA3-6B24-4458-B6CB-3920CF5536CB}" destId="{5FA8B36D-ED02-4155-A44E-D31B367CCCEB}" srcOrd="3" destOrd="0" presId="urn:microsoft.com/office/officeart/2009/3/layout/StepUpProcess"/>
    <dgm:cxn modelId="{7BD68F56-9BC6-44CD-8D57-799FB4E49CF8}" type="presParOf" srcId="{5FA8B36D-ED02-4155-A44E-D31B367CCCEB}" destId="{C7D0D283-3BDC-4106-BCAB-A83728521AB8}" srcOrd="0" destOrd="0" presId="urn:microsoft.com/office/officeart/2009/3/layout/StepUpProcess"/>
    <dgm:cxn modelId="{FDAB1B28-B800-4815-BDD1-353A88021173}" type="presParOf" srcId="{D0B30AA3-6B24-4458-B6CB-3920CF5536CB}" destId="{939A189A-08EC-4F17-B191-163E8947DC67}" srcOrd="4" destOrd="0" presId="urn:microsoft.com/office/officeart/2009/3/layout/StepUpProcess"/>
    <dgm:cxn modelId="{BE78615F-884C-40DF-824E-C9513679FA55}" type="presParOf" srcId="{939A189A-08EC-4F17-B191-163E8947DC67}" destId="{777F91DD-0158-4D23-BAFF-A7A98A8B7C84}" srcOrd="0" destOrd="0" presId="urn:microsoft.com/office/officeart/2009/3/layout/StepUpProcess"/>
    <dgm:cxn modelId="{8D160727-4151-4013-81BE-160EA368EC35}" type="presParOf" srcId="{939A189A-08EC-4F17-B191-163E8947DC67}" destId="{A9EE40D6-25ED-42D9-A31A-B6F2F169CCC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076AA74-3748-4E6B-B80F-35D3CC18C544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CD29D38F-F924-474B-96D8-70C8E77707D8}">
      <dgm:prSet phldrT="[Tekst]"/>
      <dgm:spPr/>
      <dgm:t>
        <a:bodyPr/>
        <a:lstStyle/>
        <a:p>
          <a:r>
            <a:rPr lang="pl-PL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1990 – 12,8 % osob 60+</a:t>
          </a:r>
          <a:endParaRPr lang="pl-PL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67B056-7438-4EA2-BFD6-AAE851E0AA3A}" type="parTrans" cxnId="{3C5EFF06-3E90-4C32-9265-87E33150603C}">
      <dgm:prSet/>
      <dgm:spPr/>
      <dgm:t>
        <a:bodyPr/>
        <a:lstStyle/>
        <a:p>
          <a:endParaRPr lang="pl-PL"/>
        </a:p>
      </dgm:t>
    </dgm:pt>
    <dgm:pt modelId="{E89C900B-784B-46B5-BE84-DCAE19FF3B72}" type="sibTrans" cxnId="{3C5EFF06-3E90-4C32-9265-87E33150603C}">
      <dgm:prSet/>
      <dgm:spPr/>
      <dgm:t>
        <a:bodyPr/>
        <a:lstStyle/>
        <a:p>
          <a:endParaRPr lang="pl-PL"/>
        </a:p>
      </dgm:t>
    </dgm:pt>
    <dgm:pt modelId="{228371FB-475E-45EB-A37D-94EA066DB61C}">
      <dgm:prSet phldrT="[Tekst]"/>
      <dgm:spPr/>
      <dgm:t>
        <a:bodyPr/>
        <a:lstStyle/>
        <a:p>
          <a:r>
            <a:rPr lang="pl-PL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2010 – 16,7% osob 60+</a:t>
          </a:r>
          <a:endParaRPr lang="pl-PL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820DC5-9B84-43CE-B8D7-D8B14ECEA827}" type="parTrans" cxnId="{BD15B3C5-C24F-4DB5-A959-F3DE11BA57D1}">
      <dgm:prSet/>
      <dgm:spPr/>
      <dgm:t>
        <a:bodyPr/>
        <a:lstStyle/>
        <a:p>
          <a:endParaRPr lang="pl-PL"/>
        </a:p>
      </dgm:t>
    </dgm:pt>
    <dgm:pt modelId="{14563522-0BD1-44D1-B912-CC0A73A3E0B2}" type="sibTrans" cxnId="{BD15B3C5-C24F-4DB5-A959-F3DE11BA57D1}">
      <dgm:prSet/>
      <dgm:spPr/>
      <dgm:t>
        <a:bodyPr/>
        <a:lstStyle/>
        <a:p>
          <a:endParaRPr lang="pl-PL"/>
        </a:p>
      </dgm:t>
    </dgm:pt>
    <dgm:pt modelId="{0876A536-8120-4734-8224-51ED44C54949}">
      <dgm:prSet phldrT="[Tekst]"/>
      <dgm:spPr/>
      <dgm:t>
        <a:bodyPr/>
        <a:lstStyle/>
        <a:p>
          <a:r>
            <a:rPr lang="pl-PL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2011 – 17,3% - osob 60+</a:t>
          </a:r>
          <a:endParaRPr lang="pl-PL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E51DAC-BDBD-4208-8BFC-4889CFBCADD2}" type="parTrans" cxnId="{526993B7-818F-414C-9BA0-7A22D53BE2BA}">
      <dgm:prSet/>
      <dgm:spPr/>
      <dgm:t>
        <a:bodyPr/>
        <a:lstStyle/>
        <a:p>
          <a:endParaRPr lang="pl-PL"/>
        </a:p>
      </dgm:t>
    </dgm:pt>
    <dgm:pt modelId="{9888A4B5-7037-4C3C-B5F6-7447B9E11AF6}" type="sibTrans" cxnId="{526993B7-818F-414C-9BA0-7A22D53BE2BA}">
      <dgm:prSet/>
      <dgm:spPr/>
      <dgm:t>
        <a:bodyPr/>
        <a:lstStyle/>
        <a:p>
          <a:endParaRPr lang="pl-PL"/>
        </a:p>
      </dgm:t>
    </dgm:pt>
    <dgm:pt modelId="{F1ADF185-0F34-4343-8BAE-21EB0376F1A3}">
      <dgm:prSet/>
      <dgm:spPr/>
      <dgm:t>
        <a:bodyPr/>
        <a:lstStyle/>
        <a:p>
          <a:r>
            <a:rPr lang="pl-PL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2020 – 25% osob 60+</a:t>
          </a:r>
          <a:endParaRPr lang="pl-PL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E69E66-416F-4F18-9596-C32769257E10}" type="parTrans" cxnId="{66EF8A31-9879-4539-888B-F8C9F25F6272}">
      <dgm:prSet/>
      <dgm:spPr/>
      <dgm:t>
        <a:bodyPr/>
        <a:lstStyle/>
        <a:p>
          <a:endParaRPr lang="pl-PL"/>
        </a:p>
      </dgm:t>
    </dgm:pt>
    <dgm:pt modelId="{DADE12B3-0BD2-43DE-9474-41875087BC51}" type="sibTrans" cxnId="{66EF8A31-9879-4539-888B-F8C9F25F6272}">
      <dgm:prSet/>
      <dgm:spPr/>
      <dgm:t>
        <a:bodyPr/>
        <a:lstStyle/>
        <a:p>
          <a:endParaRPr lang="pl-PL"/>
        </a:p>
      </dgm:t>
    </dgm:pt>
    <dgm:pt modelId="{456E37A7-9320-4388-A621-E592616D958D}" type="pres">
      <dgm:prSet presAssocID="{B076AA74-3748-4E6B-B80F-35D3CC18C54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63508CCC-26DB-4103-A407-38597D0F438F}" type="pres">
      <dgm:prSet presAssocID="{CD29D38F-F924-474B-96D8-70C8E77707D8}" presName="composite" presStyleCnt="0"/>
      <dgm:spPr/>
    </dgm:pt>
    <dgm:pt modelId="{E2EDB9E2-A51C-45E1-A2B0-E159F98EF3EA}" type="pres">
      <dgm:prSet presAssocID="{CD29D38F-F924-474B-96D8-70C8E77707D8}" presName="LShape" presStyleLbl="alignNode1" presStyleIdx="0" presStyleCnt="7"/>
      <dgm:spPr/>
    </dgm:pt>
    <dgm:pt modelId="{CE0B5648-468F-4706-8F37-AFBFA5B1167B}" type="pres">
      <dgm:prSet presAssocID="{CD29D38F-F924-474B-96D8-70C8E77707D8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46D77FD-E49B-49CC-87EB-C617B80CE2AC}" type="pres">
      <dgm:prSet presAssocID="{CD29D38F-F924-474B-96D8-70C8E77707D8}" presName="Triangle" presStyleLbl="alignNode1" presStyleIdx="1" presStyleCnt="7"/>
      <dgm:spPr/>
    </dgm:pt>
    <dgm:pt modelId="{738866EE-3E61-41F9-B184-5F9916C1A377}" type="pres">
      <dgm:prSet presAssocID="{E89C900B-784B-46B5-BE84-DCAE19FF3B72}" presName="sibTrans" presStyleCnt="0"/>
      <dgm:spPr/>
    </dgm:pt>
    <dgm:pt modelId="{61242B5E-9238-476F-874A-CA9831EBD520}" type="pres">
      <dgm:prSet presAssocID="{E89C900B-784B-46B5-BE84-DCAE19FF3B72}" presName="space" presStyleCnt="0"/>
      <dgm:spPr/>
    </dgm:pt>
    <dgm:pt modelId="{04398559-5168-41D7-AA24-9F8E84E51E27}" type="pres">
      <dgm:prSet presAssocID="{228371FB-475E-45EB-A37D-94EA066DB61C}" presName="composite" presStyleCnt="0"/>
      <dgm:spPr/>
    </dgm:pt>
    <dgm:pt modelId="{893D6AD6-64A3-468E-A4CC-2D136EF416FB}" type="pres">
      <dgm:prSet presAssocID="{228371FB-475E-45EB-A37D-94EA066DB61C}" presName="LShape" presStyleLbl="alignNode1" presStyleIdx="2" presStyleCnt="7"/>
      <dgm:spPr/>
    </dgm:pt>
    <dgm:pt modelId="{3CD6D0BE-8AF7-427F-8EF3-9150CE8AAD49}" type="pres">
      <dgm:prSet presAssocID="{228371FB-475E-45EB-A37D-94EA066DB61C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9D57FA-A9DD-49EC-B0DB-AA518C3DF70D}" type="pres">
      <dgm:prSet presAssocID="{228371FB-475E-45EB-A37D-94EA066DB61C}" presName="Triangle" presStyleLbl="alignNode1" presStyleIdx="3" presStyleCnt="7"/>
      <dgm:spPr/>
    </dgm:pt>
    <dgm:pt modelId="{E4111E33-6D9E-45AF-A81A-45E5A2E61C85}" type="pres">
      <dgm:prSet presAssocID="{14563522-0BD1-44D1-B912-CC0A73A3E0B2}" presName="sibTrans" presStyleCnt="0"/>
      <dgm:spPr/>
    </dgm:pt>
    <dgm:pt modelId="{6C9AF980-EED2-4FBB-A2A3-B60DEEEBDA5E}" type="pres">
      <dgm:prSet presAssocID="{14563522-0BD1-44D1-B912-CC0A73A3E0B2}" presName="space" presStyleCnt="0"/>
      <dgm:spPr/>
    </dgm:pt>
    <dgm:pt modelId="{C743D796-79AF-4BA4-AE63-5EE43F618FF7}" type="pres">
      <dgm:prSet presAssocID="{0876A536-8120-4734-8224-51ED44C54949}" presName="composite" presStyleCnt="0"/>
      <dgm:spPr/>
    </dgm:pt>
    <dgm:pt modelId="{F0D9E514-05BA-4208-A3D0-C771A87C59FE}" type="pres">
      <dgm:prSet presAssocID="{0876A536-8120-4734-8224-51ED44C54949}" presName="LShape" presStyleLbl="alignNode1" presStyleIdx="4" presStyleCnt="7"/>
      <dgm:spPr/>
    </dgm:pt>
    <dgm:pt modelId="{E48AA15F-1071-4A0B-9BBE-79414D49736C}" type="pres">
      <dgm:prSet presAssocID="{0876A536-8120-4734-8224-51ED44C54949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4BCB337-30F1-4571-83DB-1570A7E13283}" type="pres">
      <dgm:prSet presAssocID="{0876A536-8120-4734-8224-51ED44C54949}" presName="Triangle" presStyleLbl="alignNode1" presStyleIdx="5" presStyleCnt="7"/>
      <dgm:spPr/>
    </dgm:pt>
    <dgm:pt modelId="{FC05D70B-EA45-408B-B437-34C6DF6C61CA}" type="pres">
      <dgm:prSet presAssocID="{9888A4B5-7037-4C3C-B5F6-7447B9E11AF6}" presName="sibTrans" presStyleCnt="0"/>
      <dgm:spPr/>
    </dgm:pt>
    <dgm:pt modelId="{01039796-E7F6-46A9-8086-C696F73487E5}" type="pres">
      <dgm:prSet presAssocID="{9888A4B5-7037-4C3C-B5F6-7447B9E11AF6}" presName="space" presStyleCnt="0"/>
      <dgm:spPr/>
    </dgm:pt>
    <dgm:pt modelId="{0857BC39-5402-417C-B241-AC9AE96A837A}" type="pres">
      <dgm:prSet presAssocID="{F1ADF185-0F34-4343-8BAE-21EB0376F1A3}" presName="composite" presStyleCnt="0"/>
      <dgm:spPr/>
    </dgm:pt>
    <dgm:pt modelId="{09B02AA2-CA80-4BA1-8309-8674E5DDB9C6}" type="pres">
      <dgm:prSet presAssocID="{F1ADF185-0F34-4343-8BAE-21EB0376F1A3}" presName="LShape" presStyleLbl="alignNode1" presStyleIdx="6" presStyleCnt="7"/>
      <dgm:spPr/>
    </dgm:pt>
    <dgm:pt modelId="{3AD65FF2-FA86-4DA4-B4FA-9392ED61BEE3}" type="pres">
      <dgm:prSet presAssocID="{F1ADF185-0F34-4343-8BAE-21EB0376F1A3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D15B3C5-C24F-4DB5-A959-F3DE11BA57D1}" srcId="{B076AA74-3748-4E6B-B80F-35D3CC18C544}" destId="{228371FB-475E-45EB-A37D-94EA066DB61C}" srcOrd="1" destOrd="0" parTransId="{73820DC5-9B84-43CE-B8D7-D8B14ECEA827}" sibTransId="{14563522-0BD1-44D1-B912-CC0A73A3E0B2}"/>
    <dgm:cxn modelId="{96A86CBF-DA25-40C3-B76C-1305740E6848}" type="presOf" srcId="{B076AA74-3748-4E6B-B80F-35D3CC18C544}" destId="{456E37A7-9320-4388-A621-E592616D958D}" srcOrd="0" destOrd="0" presId="urn:microsoft.com/office/officeart/2009/3/layout/StepUpProcess"/>
    <dgm:cxn modelId="{51A4455E-3161-4001-90F3-26B6ED170445}" type="presOf" srcId="{CD29D38F-F924-474B-96D8-70C8E77707D8}" destId="{CE0B5648-468F-4706-8F37-AFBFA5B1167B}" srcOrd="0" destOrd="0" presId="urn:microsoft.com/office/officeart/2009/3/layout/StepUpProcess"/>
    <dgm:cxn modelId="{56EFEFB0-774C-4A9C-AB65-B7B6C3B35CCE}" type="presOf" srcId="{228371FB-475E-45EB-A37D-94EA066DB61C}" destId="{3CD6D0BE-8AF7-427F-8EF3-9150CE8AAD49}" srcOrd="0" destOrd="0" presId="urn:microsoft.com/office/officeart/2009/3/layout/StepUpProcess"/>
    <dgm:cxn modelId="{C6B62222-BA09-4E2A-8F52-5D79DBFE6E6C}" type="presOf" srcId="{F1ADF185-0F34-4343-8BAE-21EB0376F1A3}" destId="{3AD65FF2-FA86-4DA4-B4FA-9392ED61BEE3}" srcOrd="0" destOrd="0" presId="urn:microsoft.com/office/officeart/2009/3/layout/StepUpProcess"/>
    <dgm:cxn modelId="{6B0F6313-A660-4850-A6DB-3A035E017ED6}" type="presOf" srcId="{0876A536-8120-4734-8224-51ED44C54949}" destId="{E48AA15F-1071-4A0B-9BBE-79414D49736C}" srcOrd="0" destOrd="0" presId="urn:microsoft.com/office/officeart/2009/3/layout/StepUpProcess"/>
    <dgm:cxn modelId="{3C5EFF06-3E90-4C32-9265-87E33150603C}" srcId="{B076AA74-3748-4E6B-B80F-35D3CC18C544}" destId="{CD29D38F-F924-474B-96D8-70C8E77707D8}" srcOrd="0" destOrd="0" parTransId="{EB67B056-7438-4EA2-BFD6-AAE851E0AA3A}" sibTransId="{E89C900B-784B-46B5-BE84-DCAE19FF3B72}"/>
    <dgm:cxn modelId="{526993B7-818F-414C-9BA0-7A22D53BE2BA}" srcId="{B076AA74-3748-4E6B-B80F-35D3CC18C544}" destId="{0876A536-8120-4734-8224-51ED44C54949}" srcOrd="2" destOrd="0" parTransId="{1CE51DAC-BDBD-4208-8BFC-4889CFBCADD2}" sibTransId="{9888A4B5-7037-4C3C-B5F6-7447B9E11AF6}"/>
    <dgm:cxn modelId="{66EF8A31-9879-4539-888B-F8C9F25F6272}" srcId="{B076AA74-3748-4E6B-B80F-35D3CC18C544}" destId="{F1ADF185-0F34-4343-8BAE-21EB0376F1A3}" srcOrd="3" destOrd="0" parTransId="{D2E69E66-416F-4F18-9596-C32769257E10}" sibTransId="{DADE12B3-0BD2-43DE-9474-41875087BC51}"/>
    <dgm:cxn modelId="{1521B3CF-025F-4B29-9C66-D44F4B6147E8}" type="presParOf" srcId="{456E37A7-9320-4388-A621-E592616D958D}" destId="{63508CCC-26DB-4103-A407-38597D0F438F}" srcOrd="0" destOrd="0" presId="urn:microsoft.com/office/officeart/2009/3/layout/StepUpProcess"/>
    <dgm:cxn modelId="{78480F1A-713D-4790-A0C5-8E6FB2675469}" type="presParOf" srcId="{63508CCC-26DB-4103-A407-38597D0F438F}" destId="{E2EDB9E2-A51C-45E1-A2B0-E159F98EF3EA}" srcOrd="0" destOrd="0" presId="urn:microsoft.com/office/officeart/2009/3/layout/StepUpProcess"/>
    <dgm:cxn modelId="{40C3D394-758D-44B5-83D2-4B5495181B5F}" type="presParOf" srcId="{63508CCC-26DB-4103-A407-38597D0F438F}" destId="{CE0B5648-468F-4706-8F37-AFBFA5B1167B}" srcOrd="1" destOrd="0" presId="urn:microsoft.com/office/officeart/2009/3/layout/StepUpProcess"/>
    <dgm:cxn modelId="{66FF2B06-F65A-4AA5-AEA1-E4E3E7D5F470}" type="presParOf" srcId="{63508CCC-26DB-4103-A407-38597D0F438F}" destId="{046D77FD-E49B-49CC-87EB-C617B80CE2AC}" srcOrd="2" destOrd="0" presId="urn:microsoft.com/office/officeart/2009/3/layout/StepUpProcess"/>
    <dgm:cxn modelId="{275A5598-2133-49CA-BE68-D5FEBDD63D72}" type="presParOf" srcId="{456E37A7-9320-4388-A621-E592616D958D}" destId="{738866EE-3E61-41F9-B184-5F9916C1A377}" srcOrd="1" destOrd="0" presId="urn:microsoft.com/office/officeart/2009/3/layout/StepUpProcess"/>
    <dgm:cxn modelId="{4A5B0EB8-6F4A-4045-AFCC-01C96161A9AE}" type="presParOf" srcId="{738866EE-3E61-41F9-B184-5F9916C1A377}" destId="{61242B5E-9238-476F-874A-CA9831EBD520}" srcOrd="0" destOrd="0" presId="urn:microsoft.com/office/officeart/2009/3/layout/StepUpProcess"/>
    <dgm:cxn modelId="{04F53EFC-6EA3-46D3-9198-5ADE91C347F0}" type="presParOf" srcId="{456E37A7-9320-4388-A621-E592616D958D}" destId="{04398559-5168-41D7-AA24-9F8E84E51E27}" srcOrd="2" destOrd="0" presId="urn:microsoft.com/office/officeart/2009/3/layout/StepUpProcess"/>
    <dgm:cxn modelId="{D26F9E10-492D-4651-80FD-C43DB1CD350D}" type="presParOf" srcId="{04398559-5168-41D7-AA24-9F8E84E51E27}" destId="{893D6AD6-64A3-468E-A4CC-2D136EF416FB}" srcOrd="0" destOrd="0" presId="urn:microsoft.com/office/officeart/2009/3/layout/StepUpProcess"/>
    <dgm:cxn modelId="{3DE95EE5-336C-48E4-9DEF-DEF401703DBB}" type="presParOf" srcId="{04398559-5168-41D7-AA24-9F8E84E51E27}" destId="{3CD6D0BE-8AF7-427F-8EF3-9150CE8AAD49}" srcOrd="1" destOrd="0" presId="urn:microsoft.com/office/officeart/2009/3/layout/StepUpProcess"/>
    <dgm:cxn modelId="{9BDB007F-0492-4D53-88A4-142674FFCD0F}" type="presParOf" srcId="{04398559-5168-41D7-AA24-9F8E84E51E27}" destId="{0D9D57FA-A9DD-49EC-B0DB-AA518C3DF70D}" srcOrd="2" destOrd="0" presId="urn:microsoft.com/office/officeart/2009/3/layout/StepUpProcess"/>
    <dgm:cxn modelId="{A3C9CFF5-D8AC-4D5D-A87D-1D0E5ED3ABD4}" type="presParOf" srcId="{456E37A7-9320-4388-A621-E592616D958D}" destId="{E4111E33-6D9E-45AF-A81A-45E5A2E61C85}" srcOrd="3" destOrd="0" presId="urn:microsoft.com/office/officeart/2009/3/layout/StepUpProcess"/>
    <dgm:cxn modelId="{EF1B4B30-6311-4112-AECB-6ACAC4FA1C26}" type="presParOf" srcId="{E4111E33-6D9E-45AF-A81A-45E5A2E61C85}" destId="{6C9AF980-EED2-4FBB-A2A3-B60DEEEBDA5E}" srcOrd="0" destOrd="0" presId="urn:microsoft.com/office/officeart/2009/3/layout/StepUpProcess"/>
    <dgm:cxn modelId="{FB5A9B52-2605-4E82-BEFD-F829A3D2F639}" type="presParOf" srcId="{456E37A7-9320-4388-A621-E592616D958D}" destId="{C743D796-79AF-4BA4-AE63-5EE43F618FF7}" srcOrd="4" destOrd="0" presId="urn:microsoft.com/office/officeart/2009/3/layout/StepUpProcess"/>
    <dgm:cxn modelId="{44DC2553-08BC-4FC6-A022-FF064D38646A}" type="presParOf" srcId="{C743D796-79AF-4BA4-AE63-5EE43F618FF7}" destId="{F0D9E514-05BA-4208-A3D0-C771A87C59FE}" srcOrd="0" destOrd="0" presId="urn:microsoft.com/office/officeart/2009/3/layout/StepUpProcess"/>
    <dgm:cxn modelId="{067A80B5-BDFA-41BA-8DFC-4222AC6B9894}" type="presParOf" srcId="{C743D796-79AF-4BA4-AE63-5EE43F618FF7}" destId="{E48AA15F-1071-4A0B-9BBE-79414D49736C}" srcOrd="1" destOrd="0" presId="urn:microsoft.com/office/officeart/2009/3/layout/StepUpProcess"/>
    <dgm:cxn modelId="{6A954F6D-3293-4E6A-AAD9-C68FB4B531A0}" type="presParOf" srcId="{C743D796-79AF-4BA4-AE63-5EE43F618FF7}" destId="{24BCB337-30F1-4571-83DB-1570A7E13283}" srcOrd="2" destOrd="0" presId="urn:microsoft.com/office/officeart/2009/3/layout/StepUpProcess"/>
    <dgm:cxn modelId="{6063CA87-7176-4260-B0FC-253061F2BED7}" type="presParOf" srcId="{456E37A7-9320-4388-A621-E592616D958D}" destId="{FC05D70B-EA45-408B-B437-34C6DF6C61CA}" srcOrd="5" destOrd="0" presId="urn:microsoft.com/office/officeart/2009/3/layout/StepUpProcess"/>
    <dgm:cxn modelId="{59FAF3BD-E837-42C1-85FD-AF1F59B57704}" type="presParOf" srcId="{FC05D70B-EA45-408B-B437-34C6DF6C61CA}" destId="{01039796-E7F6-46A9-8086-C696F73487E5}" srcOrd="0" destOrd="0" presId="urn:microsoft.com/office/officeart/2009/3/layout/StepUpProcess"/>
    <dgm:cxn modelId="{EE0A97C3-47AB-4F2F-9BFB-7F254577C16D}" type="presParOf" srcId="{456E37A7-9320-4388-A621-E592616D958D}" destId="{0857BC39-5402-417C-B241-AC9AE96A837A}" srcOrd="6" destOrd="0" presId="urn:microsoft.com/office/officeart/2009/3/layout/StepUpProcess"/>
    <dgm:cxn modelId="{F7121699-0326-4F60-9839-2FA38E4F1D94}" type="presParOf" srcId="{0857BC39-5402-417C-B241-AC9AE96A837A}" destId="{09B02AA2-CA80-4BA1-8309-8674E5DDB9C6}" srcOrd="0" destOrd="0" presId="urn:microsoft.com/office/officeart/2009/3/layout/StepUpProcess"/>
    <dgm:cxn modelId="{6EA9D380-BE3C-44A0-94F4-4118EAA4B812}" type="presParOf" srcId="{0857BC39-5402-417C-B241-AC9AE96A837A}" destId="{3AD65FF2-FA86-4DA4-B4FA-9392ED61BEE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9ACAA7F-DF4F-4201-9334-DD05D4D2B30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3D649FB-3371-4418-882C-F6BCDF2F417D}">
      <dgm:prSet phldrT="[Teks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sz="4800" dirty="0" smtClean="0">
              <a:solidFill>
                <a:schemeClr val="tx1"/>
              </a:solidFill>
              <a:latin typeface="+mn-lt"/>
            </a:rPr>
            <a:t>9,6%</a:t>
          </a:r>
          <a:endParaRPr lang="pl-PL" sz="4800" dirty="0">
            <a:solidFill>
              <a:schemeClr val="tx1"/>
            </a:solidFill>
            <a:latin typeface="+mn-lt"/>
          </a:endParaRPr>
        </a:p>
      </dgm:t>
    </dgm:pt>
    <dgm:pt modelId="{A9BDA57D-8F7E-4017-AC4F-24C3A0B7E245}" type="parTrans" cxnId="{4976908E-3643-42BE-96EF-F80C6201E8C2}">
      <dgm:prSet/>
      <dgm:spPr/>
      <dgm:t>
        <a:bodyPr/>
        <a:lstStyle/>
        <a:p>
          <a:endParaRPr lang="pl-PL"/>
        </a:p>
      </dgm:t>
    </dgm:pt>
    <dgm:pt modelId="{44DFAFEA-9FB8-45A4-947E-C39D3C223609}" type="sibTrans" cxnId="{4976908E-3643-42BE-96EF-F80C6201E8C2}">
      <dgm:prSet/>
      <dgm:spPr/>
      <dgm:t>
        <a:bodyPr/>
        <a:lstStyle/>
        <a:p>
          <a:endParaRPr lang="pl-PL"/>
        </a:p>
      </dgm:t>
    </dgm:pt>
    <dgm:pt modelId="{2D9F43F4-20AC-47E4-A282-7C8E92D0A12C}">
      <dgm:prSet custT="1"/>
      <dgm:spPr/>
      <dgm:t>
        <a:bodyPr/>
        <a:lstStyle/>
        <a:p>
          <a:r>
            <a:rPr lang="pl-PL" sz="28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Procento nezaměstnaných osob v Polsku (stav k 11/2015)</a:t>
          </a:r>
          <a:endParaRPr lang="pl-PL" sz="28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gm:t>
    </dgm:pt>
    <dgm:pt modelId="{4ED6D952-7E00-4457-BD95-3A8808800679}" type="parTrans" cxnId="{DA99041B-A517-4A73-B1DE-2274B1269C05}">
      <dgm:prSet/>
      <dgm:spPr/>
      <dgm:t>
        <a:bodyPr/>
        <a:lstStyle/>
        <a:p>
          <a:endParaRPr lang="pl-PL"/>
        </a:p>
      </dgm:t>
    </dgm:pt>
    <dgm:pt modelId="{B0B46083-4E75-4C31-B4D7-2B14DA28763C}" type="sibTrans" cxnId="{DA99041B-A517-4A73-B1DE-2274B1269C05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pl-PL"/>
        </a:p>
      </dgm:t>
    </dgm:pt>
    <dgm:pt modelId="{75435EE6-30A0-4B4F-AFEE-9E300E088DA8}" type="pres">
      <dgm:prSet presAssocID="{09ACAA7F-DF4F-4201-9334-DD05D4D2B30D}" presName="Name0" presStyleCnt="0">
        <dgm:presLayoutVars>
          <dgm:dir/>
          <dgm:resizeHandles val="exact"/>
        </dgm:presLayoutVars>
      </dgm:prSet>
      <dgm:spPr/>
    </dgm:pt>
    <dgm:pt modelId="{D566EDB0-FC90-4024-ADF4-D7FA2D5DA18B}" type="pres">
      <dgm:prSet presAssocID="{2D9F43F4-20AC-47E4-A282-7C8E92D0A12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2D9C5D8-10B9-4B43-BDEA-78370A6C9FF7}" type="pres">
      <dgm:prSet presAssocID="{B0B46083-4E75-4C31-B4D7-2B14DA28763C}" presName="sibTrans" presStyleLbl="sibTrans2D1" presStyleIdx="0" presStyleCnt="1"/>
      <dgm:spPr/>
      <dgm:t>
        <a:bodyPr/>
        <a:lstStyle/>
        <a:p>
          <a:endParaRPr lang="pl-PL"/>
        </a:p>
      </dgm:t>
    </dgm:pt>
    <dgm:pt modelId="{AFE0C211-95DD-4E6A-828D-CD664F60470B}" type="pres">
      <dgm:prSet presAssocID="{B0B46083-4E75-4C31-B4D7-2B14DA28763C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B55F5E66-2431-43E3-ABF6-2220401FAA86}" type="pres">
      <dgm:prSet presAssocID="{13D649FB-3371-4418-882C-F6BCDF2F417D}" presName="node" presStyleLbl="node1" presStyleIdx="1" presStyleCnt="2" custScaleX="67015" custScaleY="77866" custLinFactNeighborX="3195" custLinFactNeighborY="204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A99041B-A517-4A73-B1DE-2274B1269C05}" srcId="{09ACAA7F-DF4F-4201-9334-DD05D4D2B30D}" destId="{2D9F43F4-20AC-47E4-A282-7C8E92D0A12C}" srcOrd="0" destOrd="0" parTransId="{4ED6D952-7E00-4457-BD95-3A8808800679}" sibTransId="{B0B46083-4E75-4C31-B4D7-2B14DA28763C}"/>
    <dgm:cxn modelId="{9177A6FF-6D28-4258-AB20-071D3332021E}" type="presOf" srcId="{13D649FB-3371-4418-882C-F6BCDF2F417D}" destId="{B55F5E66-2431-43E3-ABF6-2220401FAA86}" srcOrd="0" destOrd="0" presId="urn:microsoft.com/office/officeart/2005/8/layout/process1"/>
    <dgm:cxn modelId="{B3B8DFC8-6FD1-443D-9EB6-43A4119504EB}" type="presOf" srcId="{B0B46083-4E75-4C31-B4D7-2B14DA28763C}" destId="{62D9C5D8-10B9-4B43-BDEA-78370A6C9FF7}" srcOrd="0" destOrd="0" presId="urn:microsoft.com/office/officeart/2005/8/layout/process1"/>
    <dgm:cxn modelId="{35CB1506-96C8-4ADF-A6CC-F85891B81E36}" type="presOf" srcId="{09ACAA7F-DF4F-4201-9334-DD05D4D2B30D}" destId="{75435EE6-30A0-4B4F-AFEE-9E300E088DA8}" srcOrd="0" destOrd="0" presId="urn:microsoft.com/office/officeart/2005/8/layout/process1"/>
    <dgm:cxn modelId="{4976908E-3643-42BE-96EF-F80C6201E8C2}" srcId="{09ACAA7F-DF4F-4201-9334-DD05D4D2B30D}" destId="{13D649FB-3371-4418-882C-F6BCDF2F417D}" srcOrd="1" destOrd="0" parTransId="{A9BDA57D-8F7E-4017-AC4F-24C3A0B7E245}" sibTransId="{44DFAFEA-9FB8-45A4-947E-C39D3C223609}"/>
    <dgm:cxn modelId="{FE9847FF-37FC-409A-9BDA-ED646737103F}" type="presOf" srcId="{2D9F43F4-20AC-47E4-A282-7C8E92D0A12C}" destId="{D566EDB0-FC90-4024-ADF4-D7FA2D5DA18B}" srcOrd="0" destOrd="0" presId="urn:microsoft.com/office/officeart/2005/8/layout/process1"/>
    <dgm:cxn modelId="{F96AF7D1-3E6D-458F-A20A-B724C42D55F7}" type="presOf" srcId="{B0B46083-4E75-4C31-B4D7-2B14DA28763C}" destId="{AFE0C211-95DD-4E6A-828D-CD664F60470B}" srcOrd="1" destOrd="0" presId="urn:microsoft.com/office/officeart/2005/8/layout/process1"/>
    <dgm:cxn modelId="{7DDDF9D2-4097-4319-9219-5A985579A6A6}" type="presParOf" srcId="{75435EE6-30A0-4B4F-AFEE-9E300E088DA8}" destId="{D566EDB0-FC90-4024-ADF4-D7FA2D5DA18B}" srcOrd="0" destOrd="0" presId="urn:microsoft.com/office/officeart/2005/8/layout/process1"/>
    <dgm:cxn modelId="{218B58D7-034B-4669-98F5-5D29463DEEBA}" type="presParOf" srcId="{75435EE6-30A0-4B4F-AFEE-9E300E088DA8}" destId="{62D9C5D8-10B9-4B43-BDEA-78370A6C9FF7}" srcOrd="1" destOrd="0" presId="urn:microsoft.com/office/officeart/2005/8/layout/process1"/>
    <dgm:cxn modelId="{E0D22F78-650B-49E8-B931-B1F6EF578D7A}" type="presParOf" srcId="{62D9C5D8-10B9-4B43-BDEA-78370A6C9FF7}" destId="{AFE0C211-95DD-4E6A-828D-CD664F60470B}" srcOrd="0" destOrd="0" presId="urn:microsoft.com/office/officeart/2005/8/layout/process1"/>
    <dgm:cxn modelId="{EF607770-5368-400C-B009-30E37E9B5F96}" type="presParOf" srcId="{75435EE6-30A0-4B4F-AFEE-9E300E088DA8}" destId="{B55F5E66-2431-43E3-ABF6-2220401FAA86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944F38F-0468-45E8-98A7-14EC38D7187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5AC7714-BC02-4F46-9449-9C02A6B4D971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Dočasně zadržení a ve výkonu trestu</a:t>
          </a:r>
        </a:p>
        <a:p>
          <a:pPr rtl="0"/>
          <a:r>
            <a:rPr lang="pl-PL" dirty="0" smtClean="0">
              <a:solidFill>
                <a:schemeClr val="tx1"/>
              </a:solidFill>
            </a:rPr>
            <a:t>(GUS, 2015) </a:t>
          </a:r>
          <a:endParaRPr lang="pl-PL" dirty="0">
            <a:solidFill>
              <a:schemeClr val="tx1"/>
            </a:solidFill>
          </a:endParaRPr>
        </a:p>
      </dgm:t>
    </dgm:pt>
    <dgm:pt modelId="{C9378667-B2C1-4C5A-9C4B-6E87DDE5B140}" type="parTrans" cxnId="{36FE211E-CEDA-4194-8EAD-8D3FD82F3AE2}">
      <dgm:prSet/>
      <dgm:spPr/>
      <dgm:t>
        <a:bodyPr/>
        <a:lstStyle/>
        <a:p>
          <a:endParaRPr lang="pl-PL"/>
        </a:p>
      </dgm:t>
    </dgm:pt>
    <dgm:pt modelId="{DE4129B1-DD1C-4D8D-8447-3C5303BE29B5}" type="sibTrans" cxnId="{36FE211E-CEDA-4194-8EAD-8D3FD82F3AE2}">
      <dgm:prSet/>
      <dgm:spPr>
        <a:solidFill>
          <a:srgbClr val="002060"/>
        </a:solidFill>
      </dgm:spPr>
      <dgm:t>
        <a:bodyPr/>
        <a:lstStyle/>
        <a:p>
          <a:endParaRPr lang="pl-PL"/>
        </a:p>
      </dgm:t>
    </dgm:pt>
    <dgm:pt modelId="{4F5ADAB4-0120-4777-B74A-06C455CB79C3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77371 </a:t>
          </a:r>
          <a:r>
            <a:rPr lang="pl-PL" dirty="0" err="1" smtClean="0">
              <a:solidFill>
                <a:schemeClr val="tx1"/>
              </a:solidFill>
            </a:rPr>
            <a:t>tis</a:t>
          </a:r>
          <a:r>
            <a:rPr lang="pl-PL" dirty="0" smtClean="0">
              <a:solidFill>
                <a:schemeClr val="tx1"/>
              </a:solidFill>
            </a:rPr>
            <a:t>. (0,2%)</a:t>
          </a:r>
          <a:endParaRPr lang="pl-PL" dirty="0">
            <a:solidFill>
              <a:schemeClr val="tx1"/>
            </a:solidFill>
          </a:endParaRPr>
        </a:p>
      </dgm:t>
    </dgm:pt>
    <dgm:pt modelId="{096DEF8C-2BE9-48AC-8750-2AD24BC30D04}" type="parTrans" cxnId="{6266AF3A-81EA-4C5A-924C-7CB483CD45E8}">
      <dgm:prSet/>
      <dgm:spPr/>
      <dgm:t>
        <a:bodyPr/>
        <a:lstStyle/>
        <a:p>
          <a:endParaRPr lang="pl-PL"/>
        </a:p>
      </dgm:t>
    </dgm:pt>
    <dgm:pt modelId="{C213BA8F-54FC-45A4-BB6D-A714144D1DCC}" type="sibTrans" cxnId="{6266AF3A-81EA-4C5A-924C-7CB483CD45E8}">
      <dgm:prSet/>
      <dgm:spPr/>
      <dgm:t>
        <a:bodyPr/>
        <a:lstStyle/>
        <a:p>
          <a:endParaRPr lang="pl-PL"/>
        </a:p>
      </dgm:t>
    </dgm:pt>
    <dgm:pt modelId="{3EEDB39D-62D5-44E3-9C42-ECB8D0DC39C9}" type="pres">
      <dgm:prSet presAssocID="{D944F38F-0468-45E8-98A7-14EC38D7187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309CD5A-BAA9-4D5E-AEEC-ACAA8F4FF7D8}" type="pres">
      <dgm:prSet presAssocID="{15AC7714-BC02-4F46-9449-9C02A6B4D97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7C9F9D4-E2EA-4122-9A55-60D3A5BAC62E}" type="pres">
      <dgm:prSet presAssocID="{DE4129B1-DD1C-4D8D-8447-3C5303BE29B5}" presName="sibTrans" presStyleLbl="sibTrans2D1" presStyleIdx="0" presStyleCnt="1"/>
      <dgm:spPr/>
      <dgm:t>
        <a:bodyPr/>
        <a:lstStyle/>
        <a:p>
          <a:endParaRPr lang="pl-PL"/>
        </a:p>
      </dgm:t>
    </dgm:pt>
    <dgm:pt modelId="{13F1E2BE-68AF-4AD7-A529-4111F565F65E}" type="pres">
      <dgm:prSet presAssocID="{DE4129B1-DD1C-4D8D-8447-3C5303BE29B5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4F6A4201-9EDA-4AE2-8151-E0F950930C02}" type="pres">
      <dgm:prSet presAssocID="{4F5ADAB4-0120-4777-B74A-06C455CB79C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9471314-A005-48E3-B5CD-588AEDCAAC19}" type="presOf" srcId="{DE4129B1-DD1C-4D8D-8447-3C5303BE29B5}" destId="{87C9F9D4-E2EA-4122-9A55-60D3A5BAC62E}" srcOrd="0" destOrd="0" presId="urn:microsoft.com/office/officeart/2005/8/layout/process1"/>
    <dgm:cxn modelId="{FC4E9DC5-B24E-4720-98AE-B25882DF07A7}" type="presOf" srcId="{DE4129B1-DD1C-4D8D-8447-3C5303BE29B5}" destId="{13F1E2BE-68AF-4AD7-A529-4111F565F65E}" srcOrd="1" destOrd="0" presId="urn:microsoft.com/office/officeart/2005/8/layout/process1"/>
    <dgm:cxn modelId="{6266AF3A-81EA-4C5A-924C-7CB483CD45E8}" srcId="{D944F38F-0468-45E8-98A7-14EC38D71876}" destId="{4F5ADAB4-0120-4777-B74A-06C455CB79C3}" srcOrd="1" destOrd="0" parTransId="{096DEF8C-2BE9-48AC-8750-2AD24BC30D04}" sibTransId="{C213BA8F-54FC-45A4-BB6D-A714144D1DCC}"/>
    <dgm:cxn modelId="{36FE211E-CEDA-4194-8EAD-8D3FD82F3AE2}" srcId="{D944F38F-0468-45E8-98A7-14EC38D71876}" destId="{15AC7714-BC02-4F46-9449-9C02A6B4D971}" srcOrd="0" destOrd="0" parTransId="{C9378667-B2C1-4C5A-9C4B-6E87DDE5B140}" sibTransId="{DE4129B1-DD1C-4D8D-8447-3C5303BE29B5}"/>
    <dgm:cxn modelId="{B6F292CB-4B4B-4F36-82EF-EBD182AF71D6}" type="presOf" srcId="{15AC7714-BC02-4F46-9449-9C02A6B4D971}" destId="{4309CD5A-BAA9-4D5E-AEEC-ACAA8F4FF7D8}" srcOrd="0" destOrd="0" presId="urn:microsoft.com/office/officeart/2005/8/layout/process1"/>
    <dgm:cxn modelId="{B1F94465-E376-4FEA-B265-E6367C39DEE8}" type="presOf" srcId="{D944F38F-0468-45E8-98A7-14EC38D71876}" destId="{3EEDB39D-62D5-44E3-9C42-ECB8D0DC39C9}" srcOrd="0" destOrd="0" presId="urn:microsoft.com/office/officeart/2005/8/layout/process1"/>
    <dgm:cxn modelId="{E1ADD256-A684-4EEB-851B-73F8A11516BB}" type="presOf" srcId="{4F5ADAB4-0120-4777-B74A-06C455CB79C3}" destId="{4F6A4201-9EDA-4AE2-8151-E0F950930C02}" srcOrd="0" destOrd="0" presId="urn:microsoft.com/office/officeart/2005/8/layout/process1"/>
    <dgm:cxn modelId="{A66E8DE5-4C07-456B-A6AE-7B50F9BCD89E}" type="presParOf" srcId="{3EEDB39D-62D5-44E3-9C42-ECB8D0DC39C9}" destId="{4309CD5A-BAA9-4D5E-AEEC-ACAA8F4FF7D8}" srcOrd="0" destOrd="0" presId="urn:microsoft.com/office/officeart/2005/8/layout/process1"/>
    <dgm:cxn modelId="{9F9F59FA-4E39-445E-8942-590D92B90E8F}" type="presParOf" srcId="{3EEDB39D-62D5-44E3-9C42-ECB8D0DC39C9}" destId="{87C9F9D4-E2EA-4122-9A55-60D3A5BAC62E}" srcOrd="1" destOrd="0" presId="urn:microsoft.com/office/officeart/2005/8/layout/process1"/>
    <dgm:cxn modelId="{00824EFE-8D5F-45AE-B56A-6EDE115B031F}" type="presParOf" srcId="{87C9F9D4-E2EA-4122-9A55-60D3A5BAC62E}" destId="{13F1E2BE-68AF-4AD7-A529-4111F565F65E}" srcOrd="0" destOrd="0" presId="urn:microsoft.com/office/officeart/2005/8/layout/process1"/>
    <dgm:cxn modelId="{B4649FA0-4AF7-4E18-AFAF-D9D58B9A4B36}" type="presParOf" srcId="{3EEDB39D-62D5-44E3-9C42-ECB8D0DC39C9}" destId="{4F6A4201-9EDA-4AE2-8151-E0F950930C0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777C560-4B89-4CA8-8792-27676FF4020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C95A91B-16FE-407D-A66C-F53F96096AAA}">
      <dgm:prSet/>
      <dgm:spPr/>
      <dgm:t>
        <a:bodyPr/>
        <a:lstStyle/>
        <a:p>
          <a:pPr algn="just" rtl="0"/>
          <a:r>
            <a:rPr lang="pl-PL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Cizinec – k</a:t>
          </a:r>
          <a:r>
            <a:rPr lang="cs-CZ" dirty="0" err="1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aždý</a:t>
          </a:r>
          <a:r>
            <a:rPr lang="cs-CZ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, kdo nemá polské občanství (zákon ze dne 12. prosince 2013 o cizincích)</a:t>
          </a:r>
          <a:endParaRPr lang="pl-PL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gm:t>
    </dgm:pt>
    <dgm:pt modelId="{E367333B-74A5-47B7-8B8B-7A8B2EDF2B37}" type="parTrans" cxnId="{F4D3EF01-7CEB-46CF-8571-CB0570258797}">
      <dgm:prSet/>
      <dgm:spPr/>
      <dgm:t>
        <a:bodyPr/>
        <a:lstStyle/>
        <a:p>
          <a:endParaRPr lang="pl-PL"/>
        </a:p>
      </dgm:t>
    </dgm:pt>
    <dgm:pt modelId="{8A0E8B15-676A-4D06-B3FE-8C403264C9E3}" type="sibTrans" cxnId="{F4D3EF01-7CEB-46CF-8571-CB0570258797}">
      <dgm:prSet/>
      <dgm:spPr/>
      <dgm:t>
        <a:bodyPr/>
        <a:lstStyle/>
        <a:p>
          <a:endParaRPr lang="pl-PL"/>
        </a:p>
      </dgm:t>
    </dgm:pt>
    <dgm:pt modelId="{99318C17-B260-4948-992E-9C004EF5926D}">
      <dgm:prSet/>
      <dgm:spPr/>
      <dgm:t>
        <a:bodyPr/>
        <a:lstStyle/>
        <a:p>
          <a:pPr algn="just" rtl="0"/>
          <a:r>
            <a:rPr lang="cs-CZ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Podle údajů z Úřadu pro cizince (ke konci roku 2014) mělo  povolení k pobytu v zemi 175 066 cizinců, což představuje 0,45% polského obyvatelstva</a:t>
          </a:r>
          <a:endParaRPr lang="pl-PL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gm:t>
    </dgm:pt>
    <dgm:pt modelId="{352D9E56-F266-4764-8C2B-2E68D4E8B958}" type="parTrans" cxnId="{233B8E69-5312-4A59-90D9-AFA5BE4BDE6C}">
      <dgm:prSet/>
      <dgm:spPr/>
      <dgm:t>
        <a:bodyPr/>
        <a:lstStyle/>
        <a:p>
          <a:endParaRPr lang="pl-PL"/>
        </a:p>
      </dgm:t>
    </dgm:pt>
    <dgm:pt modelId="{91F0687E-2AF0-46B9-AB3D-A4957F99926B}" type="sibTrans" cxnId="{233B8E69-5312-4A59-90D9-AFA5BE4BDE6C}">
      <dgm:prSet/>
      <dgm:spPr/>
      <dgm:t>
        <a:bodyPr/>
        <a:lstStyle/>
        <a:p>
          <a:endParaRPr lang="pl-PL"/>
        </a:p>
      </dgm:t>
    </dgm:pt>
    <dgm:pt modelId="{18A1DAFF-A598-4C8E-8CC4-215275520A98}" type="pres">
      <dgm:prSet presAssocID="{4777C560-4B89-4CA8-8792-27676FF402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288BA97-B6C6-4A87-ADA8-1ABCDDA1F836}" type="pres">
      <dgm:prSet presAssocID="{8C95A91B-16FE-407D-A66C-F53F96096AA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BCAD91-5345-4033-BAD8-3D3D03EEE050}" type="pres">
      <dgm:prSet presAssocID="{8A0E8B15-676A-4D06-B3FE-8C403264C9E3}" presName="spacer" presStyleCnt="0"/>
      <dgm:spPr/>
    </dgm:pt>
    <dgm:pt modelId="{2D77A040-4EED-47F8-9F42-EA30E3E971C7}" type="pres">
      <dgm:prSet presAssocID="{99318C17-B260-4948-992E-9C004EF5926D}" presName="parentText" presStyleLbl="node1" presStyleIdx="1" presStyleCnt="2" custScaleY="8264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33B8E69-5312-4A59-90D9-AFA5BE4BDE6C}" srcId="{4777C560-4B89-4CA8-8792-27676FF40209}" destId="{99318C17-B260-4948-992E-9C004EF5926D}" srcOrd="1" destOrd="0" parTransId="{352D9E56-F266-4764-8C2B-2E68D4E8B958}" sibTransId="{91F0687E-2AF0-46B9-AB3D-A4957F99926B}"/>
    <dgm:cxn modelId="{1CE1F402-70DB-4662-910E-E242CE549FD2}" type="presOf" srcId="{4777C560-4B89-4CA8-8792-27676FF40209}" destId="{18A1DAFF-A598-4C8E-8CC4-215275520A98}" srcOrd="0" destOrd="0" presId="urn:microsoft.com/office/officeart/2005/8/layout/vList2"/>
    <dgm:cxn modelId="{DF841A05-2568-4D32-8B66-299984DAD32E}" type="presOf" srcId="{8C95A91B-16FE-407D-A66C-F53F96096AAA}" destId="{2288BA97-B6C6-4A87-ADA8-1ABCDDA1F836}" srcOrd="0" destOrd="0" presId="urn:microsoft.com/office/officeart/2005/8/layout/vList2"/>
    <dgm:cxn modelId="{E32B3DF9-37C6-404B-9BBE-EC9799B7329F}" type="presOf" srcId="{99318C17-B260-4948-992E-9C004EF5926D}" destId="{2D77A040-4EED-47F8-9F42-EA30E3E971C7}" srcOrd="0" destOrd="0" presId="urn:microsoft.com/office/officeart/2005/8/layout/vList2"/>
    <dgm:cxn modelId="{F4D3EF01-7CEB-46CF-8571-CB0570258797}" srcId="{4777C560-4B89-4CA8-8792-27676FF40209}" destId="{8C95A91B-16FE-407D-A66C-F53F96096AAA}" srcOrd="0" destOrd="0" parTransId="{E367333B-74A5-47B7-8B8B-7A8B2EDF2B37}" sibTransId="{8A0E8B15-676A-4D06-B3FE-8C403264C9E3}"/>
    <dgm:cxn modelId="{8B59C943-BB11-48EA-BED5-4A4662EDD26A}" type="presParOf" srcId="{18A1DAFF-A598-4C8E-8CC4-215275520A98}" destId="{2288BA97-B6C6-4A87-ADA8-1ABCDDA1F836}" srcOrd="0" destOrd="0" presId="urn:microsoft.com/office/officeart/2005/8/layout/vList2"/>
    <dgm:cxn modelId="{96483224-66BB-4783-AEFE-A8B015D0D2BA}" type="presParOf" srcId="{18A1DAFF-A598-4C8E-8CC4-215275520A98}" destId="{8DBCAD91-5345-4033-BAD8-3D3D03EEE050}" srcOrd="1" destOrd="0" presId="urn:microsoft.com/office/officeart/2005/8/layout/vList2"/>
    <dgm:cxn modelId="{2F110D1E-DBD4-4E42-AE4C-4B56449F0512}" type="presParOf" srcId="{18A1DAFF-A598-4C8E-8CC4-215275520A98}" destId="{2D77A040-4EED-47F8-9F42-EA30E3E971C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D007201-873A-4DAF-8ED1-05439C5DF07A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69E3B8C3-BE26-4ADF-B112-57C760048AC6}">
      <dgm:prSet phldrT="[Tekst]"/>
      <dgm:spPr/>
      <dgm:t>
        <a:bodyPr/>
        <a:lstStyle/>
        <a:p>
          <a:r>
            <a:rPr lang="pl-PL" dirty="0" smtClean="0"/>
            <a:t>Čína</a:t>
          </a:r>
          <a:endParaRPr lang="pl-PL" dirty="0"/>
        </a:p>
      </dgm:t>
    </dgm:pt>
    <dgm:pt modelId="{B151047B-EEA5-486B-B7B1-C22928D81680}" type="parTrans" cxnId="{3570D57A-DB33-4CC5-B8F2-663F593C0383}">
      <dgm:prSet/>
      <dgm:spPr/>
      <dgm:t>
        <a:bodyPr/>
        <a:lstStyle/>
        <a:p>
          <a:endParaRPr lang="pl-PL"/>
        </a:p>
      </dgm:t>
    </dgm:pt>
    <dgm:pt modelId="{DE77C4FC-DF04-4A6D-9947-B06887E05D01}" type="sibTrans" cxnId="{3570D57A-DB33-4CC5-B8F2-663F593C0383}">
      <dgm:prSet/>
      <dgm:spPr/>
      <dgm:t>
        <a:bodyPr/>
        <a:lstStyle/>
        <a:p>
          <a:endParaRPr lang="pl-PL"/>
        </a:p>
      </dgm:t>
    </dgm:pt>
    <dgm:pt modelId="{231FC6EF-8CDC-4E1E-9A91-F93E3C5FF460}">
      <dgm:prSet phldrT="[Tekst]"/>
      <dgm:spPr/>
      <dgm:t>
        <a:bodyPr/>
        <a:lstStyle/>
        <a:p>
          <a:r>
            <a:rPr lang="pl-PL" dirty="0" smtClean="0"/>
            <a:t>Bělorusko</a:t>
          </a:r>
          <a:endParaRPr lang="pl-PL" dirty="0"/>
        </a:p>
      </dgm:t>
    </dgm:pt>
    <dgm:pt modelId="{FE7BECF9-AD1D-4B89-9975-A9F0A7482169}" type="parTrans" cxnId="{AD680936-0A2E-44F5-9874-AFFBC52F86C4}">
      <dgm:prSet/>
      <dgm:spPr/>
      <dgm:t>
        <a:bodyPr/>
        <a:lstStyle/>
        <a:p>
          <a:endParaRPr lang="pl-PL"/>
        </a:p>
      </dgm:t>
    </dgm:pt>
    <dgm:pt modelId="{72964ACF-2DBA-45CD-B0C5-F3C1CE643CF8}" type="sibTrans" cxnId="{AD680936-0A2E-44F5-9874-AFFBC52F86C4}">
      <dgm:prSet/>
      <dgm:spPr/>
      <dgm:t>
        <a:bodyPr/>
        <a:lstStyle/>
        <a:p>
          <a:endParaRPr lang="pl-PL"/>
        </a:p>
      </dgm:t>
    </dgm:pt>
    <dgm:pt modelId="{FFEEADFA-61F9-418A-B808-3B6E5EE2A51B}">
      <dgm:prSet phldrT="[Tekst]"/>
      <dgm:spPr/>
      <dgm:t>
        <a:bodyPr/>
        <a:lstStyle/>
        <a:p>
          <a:r>
            <a:rPr lang="pl-PL" dirty="0" smtClean="0"/>
            <a:t>Ukrajina</a:t>
          </a:r>
          <a:endParaRPr lang="pl-PL" dirty="0"/>
        </a:p>
      </dgm:t>
    </dgm:pt>
    <dgm:pt modelId="{9BB633D1-D0EB-4C6F-82CD-03184C612779}" type="parTrans" cxnId="{3E9BE1E7-27A5-45AC-AE67-FC6E9290CFDA}">
      <dgm:prSet/>
      <dgm:spPr/>
      <dgm:t>
        <a:bodyPr/>
        <a:lstStyle/>
        <a:p>
          <a:endParaRPr lang="pl-PL"/>
        </a:p>
      </dgm:t>
    </dgm:pt>
    <dgm:pt modelId="{4089357C-7EE8-4D22-BBBF-9DF3EA57D4B0}" type="sibTrans" cxnId="{3E9BE1E7-27A5-45AC-AE67-FC6E9290CFDA}">
      <dgm:prSet/>
      <dgm:spPr/>
      <dgm:t>
        <a:bodyPr/>
        <a:lstStyle/>
        <a:p>
          <a:endParaRPr lang="pl-PL"/>
        </a:p>
      </dgm:t>
    </dgm:pt>
    <dgm:pt modelId="{8C5A0E8F-F5C8-4D8C-AF0B-08D15B3A404A}">
      <dgm:prSet/>
      <dgm:spPr/>
      <dgm:t>
        <a:bodyPr/>
        <a:lstStyle/>
        <a:p>
          <a:r>
            <a:rPr lang="pl-PL" dirty="0" smtClean="0"/>
            <a:t>Vietnam</a:t>
          </a:r>
          <a:endParaRPr lang="pl-PL" dirty="0"/>
        </a:p>
      </dgm:t>
    </dgm:pt>
    <dgm:pt modelId="{62AFD9DD-C2F0-4B4C-A811-3ABCD3878D02}" type="parTrans" cxnId="{7FC02155-AF77-4F28-BB76-70A6F08EF25F}">
      <dgm:prSet/>
      <dgm:spPr/>
      <dgm:t>
        <a:bodyPr/>
        <a:lstStyle/>
        <a:p>
          <a:endParaRPr lang="pl-PL"/>
        </a:p>
      </dgm:t>
    </dgm:pt>
    <dgm:pt modelId="{9BA5168F-6705-4ABB-9A20-709090ECEED6}" type="sibTrans" cxnId="{7FC02155-AF77-4F28-BB76-70A6F08EF25F}">
      <dgm:prSet/>
      <dgm:spPr/>
      <dgm:t>
        <a:bodyPr/>
        <a:lstStyle/>
        <a:p>
          <a:endParaRPr lang="pl-PL"/>
        </a:p>
      </dgm:t>
    </dgm:pt>
    <dgm:pt modelId="{6B766DA3-AF90-4755-81C9-1EC435B7E037}">
      <dgm:prSet/>
      <dgm:spPr/>
      <dgm:t>
        <a:bodyPr/>
        <a:lstStyle/>
        <a:p>
          <a:r>
            <a:rPr lang="pl-PL" dirty="0" smtClean="0"/>
            <a:t>Rusko</a:t>
          </a:r>
          <a:endParaRPr lang="pl-PL" dirty="0"/>
        </a:p>
      </dgm:t>
    </dgm:pt>
    <dgm:pt modelId="{9AB3E906-331E-411B-B39C-81534567E063}" type="parTrans" cxnId="{D6AD9A49-E36F-4915-BA2D-B20421C00DB4}">
      <dgm:prSet/>
      <dgm:spPr/>
      <dgm:t>
        <a:bodyPr/>
        <a:lstStyle/>
        <a:p>
          <a:endParaRPr lang="pl-PL"/>
        </a:p>
      </dgm:t>
    </dgm:pt>
    <dgm:pt modelId="{AB7C3C1A-5276-469F-931D-586AA1AAED34}" type="sibTrans" cxnId="{D6AD9A49-E36F-4915-BA2D-B20421C00DB4}">
      <dgm:prSet/>
      <dgm:spPr/>
      <dgm:t>
        <a:bodyPr/>
        <a:lstStyle/>
        <a:p>
          <a:endParaRPr lang="pl-PL"/>
        </a:p>
      </dgm:t>
    </dgm:pt>
    <dgm:pt modelId="{A75A35A3-3251-44E4-8350-4498A0DA6106}" type="pres">
      <dgm:prSet presAssocID="{9D007201-873A-4DAF-8ED1-05439C5DF07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A4DF64E5-B792-4184-A10E-5733CCF725AC}" type="pres">
      <dgm:prSet presAssocID="{69E3B8C3-BE26-4ADF-B112-57C760048AC6}" presName="composite" presStyleCnt="0"/>
      <dgm:spPr/>
    </dgm:pt>
    <dgm:pt modelId="{FDDDB669-E547-4D45-87C3-63EF6D1CD055}" type="pres">
      <dgm:prSet presAssocID="{69E3B8C3-BE26-4ADF-B112-57C760048AC6}" presName="LShape" presStyleLbl="alignNode1" presStyleIdx="0" presStyleCnt="9"/>
      <dgm:spPr/>
    </dgm:pt>
    <dgm:pt modelId="{8A9A1AAC-7359-496A-BC52-6D0B50D2610B}" type="pres">
      <dgm:prSet presAssocID="{69E3B8C3-BE26-4ADF-B112-57C760048AC6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71488D-A04B-4357-A4F3-C59D28D80056}" type="pres">
      <dgm:prSet presAssocID="{69E3B8C3-BE26-4ADF-B112-57C760048AC6}" presName="Triangle" presStyleLbl="alignNode1" presStyleIdx="1" presStyleCnt="9"/>
      <dgm:spPr/>
    </dgm:pt>
    <dgm:pt modelId="{A34C2FE2-6433-4AD0-8BAE-BE1BAF52CE79}" type="pres">
      <dgm:prSet presAssocID="{DE77C4FC-DF04-4A6D-9947-B06887E05D01}" presName="sibTrans" presStyleCnt="0"/>
      <dgm:spPr/>
    </dgm:pt>
    <dgm:pt modelId="{E0F0B63F-9CE6-4CCC-9F3C-9E8F80635BCD}" type="pres">
      <dgm:prSet presAssocID="{DE77C4FC-DF04-4A6D-9947-B06887E05D01}" presName="space" presStyleCnt="0"/>
      <dgm:spPr/>
    </dgm:pt>
    <dgm:pt modelId="{69CD817E-0A00-42B6-9E58-E4FF56A0F868}" type="pres">
      <dgm:prSet presAssocID="{8C5A0E8F-F5C8-4D8C-AF0B-08D15B3A404A}" presName="composite" presStyleCnt="0"/>
      <dgm:spPr/>
    </dgm:pt>
    <dgm:pt modelId="{B618F732-71D7-4238-9F09-06F60F52FAB4}" type="pres">
      <dgm:prSet presAssocID="{8C5A0E8F-F5C8-4D8C-AF0B-08D15B3A404A}" presName="LShape" presStyleLbl="alignNode1" presStyleIdx="2" presStyleCnt="9"/>
      <dgm:spPr/>
    </dgm:pt>
    <dgm:pt modelId="{E3B65007-68A8-4B32-A6B5-999E5224300D}" type="pres">
      <dgm:prSet presAssocID="{8C5A0E8F-F5C8-4D8C-AF0B-08D15B3A404A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5547B1-B982-40DC-B872-4E246CD96614}" type="pres">
      <dgm:prSet presAssocID="{8C5A0E8F-F5C8-4D8C-AF0B-08D15B3A404A}" presName="Triangle" presStyleLbl="alignNode1" presStyleIdx="3" presStyleCnt="9"/>
      <dgm:spPr/>
    </dgm:pt>
    <dgm:pt modelId="{CE3577A0-4E3D-4657-99C8-CA208108DEDA}" type="pres">
      <dgm:prSet presAssocID="{9BA5168F-6705-4ABB-9A20-709090ECEED6}" presName="sibTrans" presStyleCnt="0"/>
      <dgm:spPr/>
    </dgm:pt>
    <dgm:pt modelId="{E2EFE98E-38EE-496A-B3E7-71E5E804E345}" type="pres">
      <dgm:prSet presAssocID="{9BA5168F-6705-4ABB-9A20-709090ECEED6}" presName="space" presStyleCnt="0"/>
      <dgm:spPr/>
    </dgm:pt>
    <dgm:pt modelId="{81AFD63A-846F-45E1-886F-F544F5201B0F}" type="pres">
      <dgm:prSet presAssocID="{6B766DA3-AF90-4755-81C9-1EC435B7E037}" presName="composite" presStyleCnt="0"/>
      <dgm:spPr/>
    </dgm:pt>
    <dgm:pt modelId="{317BB266-1DFE-4362-A5F6-359A2C78BED2}" type="pres">
      <dgm:prSet presAssocID="{6B766DA3-AF90-4755-81C9-1EC435B7E037}" presName="LShape" presStyleLbl="alignNode1" presStyleIdx="4" presStyleCnt="9"/>
      <dgm:spPr/>
    </dgm:pt>
    <dgm:pt modelId="{EA790D1C-5F14-4223-A6F4-B415AB4838EE}" type="pres">
      <dgm:prSet presAssocID="{6B766DA3-AF90-4755-81C9-1EC435B7E037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6861D0C-E0F6-4F32-9528-E596F3BCD63B}" type="pres">
      <dgm:prSet presAssocID="{6B766DA3-AF90-4755-81C9-1EC435B7E037}" presName="Triangle" presStyleLbl="alignNode1" presStyleIdx="5" presStyleCnt="9"/>
      <dgm:spPr/>
    </dgm:pt>
    <dgm:pt modelId="{C88C5C50-3C3E-4640-BD1E-C1E930CFC276}" type="pres">
      <dgm:prSet presAssocID="{AB7C3C1A-5276-469F-931D-586AA1AAED34}" presName="sibTrans" presStyleCnt="0"/>
      <dgm:spPr/>
    </dgm:pt>
    <dgm:pt modelId="{8E25FB98-B0A9-4D21-B21F-57CCA2EE0A82}" type="pres">
      <dgm:prSet presAssocID="{AB7C3C1A-5276-469F-931D-586AA1AAED34}" presName="space" presStyleCnt="0"/>
      <dgm:spPr/>
    </dgm:pt>
    <dgm:pt modelId="{515C8806-A59B-43F4-9512-5C5024528369}" type="pres">
      <dgm:prSet presAssocID="{231FC6EF-8CDC-4E1E-9A91-F93E3C5FF460}" presName="composite" presStyleCnt="0"/>
      <dgm:spPr/>
    </dgm:pt>
    <dgm:pt modelId="{1C484597-16FF-46EA-B83C-068D2C915BA0}" type="pres">
      <dgm:prSet presAssocID="{231FC6EF-8CDC-4E1E-9A91-F93E3C5FF460}" presName="LShape" presStyleLbl="alignNode1" presStyleIdx="6" presStyleCnt="9"/>
      <dgm:spPr/>
    </dgm:pt>
    <dgm:pt modelId="{10EA911F-3075-4C43-83C7-D516EDFE8A24}" type="pres">
      <dgm:prSet presAssocID="{231FC6EF-8CDC-4E1E-9A91-F93E3C5FF460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AF2EC2-BFA0-4D79-ABB2-4C5C58D9EEA7}" type="pres">
      <dgm:prSet presAssocID="{231FC6EF-8CDC-4E1E-9A91-F93E3C5FF460}" presName="Triangle" presStyleLbl="alignNode1" presStyleIdx="7" presStyleCnt="9"/>
      <dgm:spPr/>
    </dgm:pt>
    <dgm:pt modelId="{E6A10B64-DE1D-4795-ACEA-A96C7AA71B37}" type="pres">
      <dgm:prSet presAssocID="{72964ACF-2DBA-45CD-B0C5-F3C1CE643CF8}" presName="sibTrans" presStyleCnt="0"/>
      <dgm:spPr/>
    </dgm:pt>
    <dgm:pt modelId="{DD81AD3B-18F5-4AD4-98B3-C18851701E23}" type="pres">
      <dgm:prSet presAssocID="{72964ACF-2DBA-45CD-B0C5-F3C1CE643CF8}" presName="space" presStyleCnt="0"/>
      <dgm:spPr/>
    </dgm:pt>
    <dgm:pt modelId="{71D4C03C-A6D8-40C9-8DF3-010C1F417F5B}" type="pres">
      <dgm:prSet presAssocID="{FFEEADFA-61F9-418A-B808-3B6E5EE2A51B}" presName="composite" presStyleCnt="0"/>
      <dgm:spPr/>
    </dgm:pt>
    <dgm:pt modelId="{9CAF9021-7121-4B38-B502-C62996B7C443}" type="pres">
      <dgm:prSet presAssocID="{FFEEADFA-61F9-418A-B808-3B6E5EE2A51B}" presName="LShape" presStyleLbl="alignNode1" presStyleIdx="8" presStyleCnt="9"/>
      <dgm:spPr/>
    </dgm:pt>
    <dgm:pt modelId="{2D185000-0E93-4C85-9C37-176E7583494D}" type="pres">
      <dgm:prSet presAssocID="{FFEEADFA-61F9-418A-B808-3B6E5EE2A51B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FC02155-AF77-4F28-BB76-70A6F08EF25F}" srcId="{9D007201-873A-4DAF-8ED1-05439C5DF07A}" destId="{8C5A0E8F-F5C8-4D8C-AF0B-08D15B3A404A}" srcOrd="1" destOrd="0" parTransId="{62AFD9DD-C2F0-4B4C-A811-3ABCD3878D02}" sibTransId="{9BA5168F-6705-4ABB-9A20-709090ECEED6}"/>
    <dgm:cxn modelId="{829B8801-147B-4CD8-9C11-C912045817DC}" type="presOf" srcId="{231FC6EF-8CDC-4E1E-9A91-F93E3C5FF460}" destId="{10EA911F-3075-4C43-83C7-D516EDFE8A24}" srcOrd="0" destOrd="0" presId="urn:microsoft.com/office/officeart/2009/3/layout/StepUpProcess"/>
    <dgm:cxn modelId="{CEC49ED7-BA64-4D5D-A296-B78D6F89306C}" type="presOf" srcId="{9D007201-873A-4DAF-8ED1-05439C5DF07A}" destId="{A75A35A3-3251-44E4-8350-4498A0DA6106}" srcOrd="0" destOrd="0" presId="urn:microsoft.com/office/officeart/2009/3/layout/StepUpProcess"/>
    <dgm:cxn modelId="{B7887702-4B05-4A9A-A336-4334EBF7DD52}" type="presOf" srcId="{8C5A0E8F-F5C8-4D8C-AF0B-08D15B3A404A}" destId="{E3B65007-68A8-4B32-A6B5-999E5224300D}" srcOrd="0" destOrd="0" presId="urn:microsoft.com/office/officeart/2009/3/layout/StepUpProcess"/>
    <dgm:cxn modelId="{18465443-17A0-46CC-8113-44B38D1D823E}" type="presOf" srcId="{6B766DA3-AF90-4755-81C9-1EC435B7E037}" destId="{EA790D1C-5F14-4223-A6F4-B415AB4838EE}" srcOrd="0" destOrd="0" presId="urn:microsoft.com/office/officeart/2009/3/layout/StepUpProcess"/>
    <dgm:cxn modelId="{D6AD9A49-E36F-4915-BA2D-B20421C00DB4}" srcId="{9D007201-873A-4DAF-8ED1-05439C5DF07A}" destId="{6B766DA3-AF90-4755-81C9-1EC435B7E037}" srcOrd="2" destOrd="0" parTransId="{9AB3E906-331E-411B-B39C-81534567E063}" sibTransId="{AB7C3C1A-5276-469F-931D-586AA1AAED34}"/>
    <dgm:cxn modelId="{3E9BE1E7-27A5-45AC-AE67-FC6E9290CFDA}" srcId="{9D007201-873A-4DAF-8ED1-05439C5DF07A}" destId="{FFEEADFA-61F9-418A-B808-3B6E5EE2A51B}" srcOrd="4" destOrd="0" parTransId="{9BB633D1-D0EB-4C6F-82CD-03184C612779}" sibTransId="{4089357C-7EE8-4D22-BBBF-9DF3EA57D4B0}"/>
    <dgm:cxn modelId="{3570D57A-DB33-4CC5-B8F2-663F593C0383}" srcId="{9D007201-873A-4DAF-8ED1-05439C5DF07A}" destId="{69E3B8C3-BE26-4ADF-B112-57C760048AC6}" srcOrd="0" destOrd="0" parTransId="{B151047B-EEA5-486B-B7B1-C22928D81680}" sibTransId="{DE77C4FC-DF04-4A6D-9947-B06887E05D01}"/>
    <dgm:cxn modelId="{A7B5E164-A15B-496F-979F-65FD723D301A}" type="presOf" srcId="{69E3B8C3-BE26-4ADF-B112-57C760048AC6}" destId="{8A9A1AAC-7359-496A-BC52-6D0B50D2610B}" srcOrd="0" destOrd="0" presId="urn:microsoft.com/office/officeart/2009/3/layout/StepUpProcess"/>
    <dgm:cxn modelId="{6C8D31D9-F990-43E2-9074-AEF98C6E354A}" type="presOf" srcId="{FFEEADFA-61F9-418A-B808-3B6E5EE2A51B}" destId="{2D185000-0E93-4C85-9C37-176E7583494D}" srcOrd="0" destOrd="0" presId="urn:microsoft.com/office/officeart/2009/3/layout/StepUpProcess"/>
    <dgm:cxn modelId="{AD680936-0A2E-44F5-9874-AFFBC52F86C4}" srcId="{9D007201-873A-4DAF-8ED1-05439C5DF07A}" destId="{231FC6EF-8CDC-4E1E-9A91-F93E3C5FF460}" srcOrd="3" destOrd="0" parTransId="{FE7BECF9-AD1D-4B89-9975-A9F0A7482169}" sibTransId="{72964ACF-2DBA-45CD-B0C5-F3C1CE643CF8}"/>
    <dgm:cxn modelId="{85E29594-F798-47D0-8CC2-276CBF4A12E2}" type="presParOf" srcId="{A75A35A3-3251-44E4-8350-4498A0DA6106}" destId="{A4DF64E5-B792-4184-A10E-5733CCF725AC}" srcOrd="0" destOrd="0" presId="urn:microsoft.com/office/officeart/2009/3/layout/StepUpProcess"/>
    <dgm:cxn modelId="{0E0700FA-7BF6-4405-9E4B-1E0F6A937847}" type="presParOf" srcId="{A4DF64E5-B792-4184-A10E-5733CCF725AC}" destId="{FDDDB669-E547-4D45-87C3-63EF6D1CD055}" srcOrd="0" destOrd="0" presId="urn:microsoft.com/office/officeart/2009/3/layout/StepUpProcess"/>
    <dgm:cxn modelId="{E7DFF31E-336C-4FF4-81FE-AA2E8BBF79F4}" type="presParOf" srcId="{A4DF64E5-B792-4184-A10E-5733CCF725AC}" destId="{8A9A1AAC-7359-496A-BC52-6D0B50D2610B}" srcOrd="1" destOrd="0" presId="urn:microsoft.com/office/officeart/2009/3/layout/StepUpProcess"/>
    <dgm:cxn modelId="{9B0BD1E6-BEBF-43A3-B68D-6F929A2D88DF}" type="presParOf" srcId="{A4DF64E5-B792-4184-A10E-5733CCF725AC}" destId="{1E71488D-A04B-4357-A4F3-C59D28D80056}" srcOrd="2" destOrd="0" presId="urn:microsoft.com/office/officeart/2009/3/layout/StepUpProcess"/>
    <dgm:cxn modelId="{3E04B5B8-DB97-454B-8869-D09F1480DF3A}" type="presParOf" srcId="{A75A35A3-3251-44E4-8350-4498A0DA6106}" destId="{A34C2FE2-6433-4AD0-8BAE-BE1BAF52CE79}" srcOrd="1" destOrd="0" presId="urn:microsoft.com/office/officeart/2009/3/layout/StepUpProcess"/>
    <dgm:cxn modelId="{9BD56AA1-93B2-4C9D-B2C4-AD644C5491D5}" type="presParOf" srcId="{A34C2FE2-6433-4AD0-8BAE-BE1BAF52CE79}" destId="{E0F0B63F-9CE6-4CCC-9F3C-9E8F80635BCD}" srcOrd="0" destOrd="0" presId="urn:microsoft.com/office/officeart/2009/3/layout/StepUpProcess"/>
    <dgm:cxn modelId="{D0703C55-283E-487F-A398-A37226DE94DD}" type="presParOf" srcId="{A75A35A3-3251-44E4-8350-4498A0DA6106}" destId="{69CD817E-0A00-42B6-9E58-E4FF56A0F868}" srcOrd="2" destOrd="0" presId="urn:microsoft.com/office/officeart/2009/3/layout/StepUpProcess"/>
    <dgm:cxn modelId="{88223E99-B612-4F5A-9A1D-8929CECBB847}" type="presParOf" srcId="{69CD817E-0A00-42B6-9E58-E4FF56A0F868}" destId="{B618F732-71D7-4238-9F09-06F60F52FAB4}" srcOrd="0" destOrd="0" presId="urn:microsoft.com/office/officeart/2009/3/layout/StepUpProcess"/>
    <dgm:cxn modelId="{EE80622D-A67C-4B15-BE15-06BDA8FCA785}" type="presParOf" srcId="{69CD817E-0A00-42B6-9E58-E4FF56A0F868}" destId="{E3B65007-68A8-4B32-A6B5-999E5224300D}" srcOrd="1" destOrd="0" presId="urn:microsoft.com/office/officeart/2009/3/layout/StepUpProcess"/>
    <dgm:cxn modelId="{52894A90-5308-43B6-B911-0696CBC939E3}" type="presParOf" srcId="{69CD817E-0A00-42B6-9E58-E4FF56A0F868}" destId="{3D5547B1-B982-40DC-B872-4E246CD96614}" srcOrd="2" destOrd="0" presId="urn:microsoft.com/office/officeart/2009/3/layout/StepUpProcess"/>
    <dgm:cxn modelId="{CC865362-EC7B-423F-82C5-511D7CF7BF84}" type="presParOf" srcId="{A75A35A3-3251-44E4-8350-4498A0DA6106}" destId="{CE3577A0-4E3D-4657-99C8-CA208108DEDA}" srcOrd="3" destOrd="0" presId="urn:microsoft.com/office/officeart/2009/3/layout/StepUpProcess"/>
    <dgm:cxn modelId="{2503E3AA-19B6-4A83-A0FA-BD65C170DDD0}" type="presParOf" srcId="{CE3577A0-4E3D-4657-99C8-CA208108DEDA}" destId="{E2EFE98E-38EE-496A-B3E7-71E5E804E345}" srcOrd="0" destOrd="0" presId="urn:microsoft.com/office/officeart/2009/3/layout/StepUpProcess"/>
    <dgm:cxn modelId="{18667C59-0E2E-46B4-AD05-3E51C2AA6868}" type="presParOf" srcId="{A75A35A3-3251-44E4-8350-4498A0DA6106}" destId="{81AFD63A-846F-45E1-886F-F544F5201B0F}" srcOrd="4" destOrd="0" presId="urn:microsoft.com/office/officeart/2009/3/layout/StepUpProcess"/>
    <dgm:cxn modelId="{721F2C32-12B7-491A-8077-DA8B0300DAE1}" type="presParOf" srcId="{81AFD63A-846F-45E1-886F-F544F5201B0F}" destId="{317BB266-1DFE-4362-A5F6-359A2C78BED2}" srcOrd="0" destOrd="0" presId="urn:microsoft.com/office/officeart/2009/3/layout/StepUpProcess"/>
    <dgm:cxn modelId="{75D07D6E-9532-4720-9EA7-A24E5034C870}" type="presParOf" srcId="{81AFD63A-846F-45E1-886F-F544F5201B0F}" destId="{EA790D1C-5F14-4223-A6F4-B415AB4838EE}" srcOrd="1" destOrd="0" presId="urn:microsoft.com/office/officeart/2009/3/layout/StepUpProcess"/>
    <dgm:cxn modelId="{D8381C04-3207-45EC-ACF6-0F58FA691440}" type="presParOf" srcId="{81AFD63A-846F-45E1-886F-F544F5201B0F}" destId="{A6861D0C-E0F6-4F32-9528-E596F3BCD63B}" srcOrd="2" destOrd="0" presId="urn:microsoft.com/office/officeart/2009/3/layout/StepUpProcess"/>
    <dgm:cxn modelId="{696FBB75-1887-4708-A411-EADDF21D2D42}" type="presParOf" srcId="{A75A35A3-3251-44E4-8350-4498A0DA6106}" destId="{C88C5C50-3C3E-4640-BD1E-C1E930CFC276}" srcOrd="5" destOrd="0" presId="urn:microsoft.com/office/officeart/2009/3/layout/StepUpProcess"/>
    <dgm:cxn modelId="{76A60F62-19C0-44A1-8B29-2119FAE77462}" type="presParOf" srcId="{C88C5C50-3C3E-4640-BD1E-C1E930CFC276}" destId="{8E25FB98-B0A9-4D21-B21F-57CCA2EE0A82}" srcOrd="0" destOrd="0" presId="urn:microsoft.com/office/officeart/2009/3/layout/StepUpProcess"/>
    <dgm:cxn modelId="{A4C66DC3-7870-4F53-8A55-8B597351F03A}" type="presParOf" srcId="{A75A35A3-3251-44E4-8350-4498A0DA6106}" destId="{515C8806-A59B-43F4-9512-5C5024528369}" srcOrd="6" destOrd="0" presId="urn:microsoft.com/office/officeart/2009/3/layout/StepUpProcess"/>
    <dgm:cxn modelId="{6EA37DC5-FC10-41DF-8AE7-D4E666A7A661}" type="presParOf" srcId="{515C8806-A59B-43F4-9512-5C5024528369}" destId="{1C484597-16FF-46EA-B83C-068D2C915BA0}" srcOrd="0" destOrd="0" presId="urn:microsoft.com/office/officeart/2009/3/layout/StepUpProcess"/>
    <dgm:cxn modelId="{B6936AC3-6D72-478F-B560-810CC95B707A}" type="presParOf" srcId="{515C8806-A59B-43F4-9512-5C5024528369}" destId="{10EA911F-3075-4C43-83C7-D516EDFE8A24}" srcOrd="1" destOrd="0" presId="urn:microsoft.com/office/officeart/2009/3/layout/StepUpProcess"/>
    <dgm:cxn modelId="{DBBF50B1-F088-444A-B7CC-3C159DA6F7EF}" type="presParOf" srcId="{515C8806-A59B-43F4-9512-5C5024528369}" destId="{A3AF2EC2-BFA0-4D79-ABB2-4C5C58D9EEA7}" srcOrd="2" destOrd="0" presId="urn:microsoft.com/office/officeart/2009/3/layout/StepUpProcess"/>
    <dgm:cxn modelId="{A6124443-12F4-4E18-AC89-84066D5090FE}" type="presParOf" srcId="{A75A35A3-3251-44E4-8350-4498A0DA6106}" destId="{E6A10B64-DE1D-4795-ACEA-A96C7AA71B37}" srcOrd="7" destOrd="0" presId="urn:microsoft.com/office/officeart/2009/3/layout/StepUpProcess"/>
    <dgm:cxn modelId="{706EE4E0-5C73-4540-8893-682D1A0B2075}" type="presParOf" srcId="{E6A10B64-DE1D-4795-ACEA-A96C7AA71B37}" destId="{DD81AD3B-18F5-4AD4-98B3-C18851701E23}" srcOrd="0" destOrd="0" presId="urn:microsoft.com/office/officeart/2009/3/layout/StepUpProcess"/>
    <dgm:cxn modelId="{A91535F8-66D9-4F0F-BB66-34B109251D1F}" type="presParOf" srcId="{A75A35A3-3251-44E4-8350-4498A0DA6106}" destId="{71D4C03C-A6D8-40C9-8DF3-010C1F417F5B}" srcOrd="8" destOrd="0" presId="urn:microsoft.com/office/officeart/2009/3/layout/StepUpProcess"/>
    <dgm:cxn modelId="{DB5F32E2-E810-4B2F-9189-8BCBFF4CC651}" type="presParOf" srcId="{71D4C03C-A6D8-40C9-8DF3-010C1F417F5B}" destId="{9CAF9021-7121-4B38-B502-C62996B7C443}" srcOrd="0" destOrd="0" presId="urn:microsoft.com/office/officeart/2009/3/layout/StepUpProcess"/>
    <dgm:cxn modelId="{E1814F74-9FA6-4BE1-8181-E4A3779C5FCB}" type="presParOf" srcId="{71D4C03C-A6D8-40C9-8DF3-010C1F417F5B}" destId="{2D185000-0E93-4C85-9C37-176E7583494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92F91A-809A-4EB8-8F48-674FE2B565F3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DC505B1-8176-49AE-B413-50CD6F65A0C9}">
      <dgm:prSet/>
      <dgm:spPr/>
      <dgm:t>
        <a:bodyPr/>
        <a:lstStyle/>
        <a:p>
          <a:pPr algn="l" rtl="0"/>
          <a:r>
            <a:rPr lang="cs-CZ" dirty="0" smtClean="0">
              <a:solidFill>
                <a:schemeClr val="tx1"/>
              </a:solidFill>
            </a:rPr>
            <a:t>Všechny případy plného  neúčastnění se při podílení se na důležitých aspektech společenského života</a:t>
          </a:r>
          <a:endParaRPr lang="pl-PL" dirty="0">
            <a:solidFill>
              <a:schemeClr val="tx1"/>
            </a:solidFill>
          </a:endParaRPr>
        </a:p>
      </dgm:t>
    </dgm:pt>
    <dgm:pt modelId="{78FBD003-9D49-4518-8E5D-850743BC5E32}" type="parTrans" cxnId="{342009D7-D708-4C04-B4E1-E82402924A57}">
      <dgm:prSet/>
      <dgm:spPr/>
      <dgm:t>
        <a:bodyPr/>
        <a:lstStyle/>
        <a:p>
          <a:endParaRPr lang="pl-PL"/>
        </a:p>
      </dgm:t>
    </dgm:pt>
    <dgm:pt modelId="{219E77F1-D874-433B-9298-E58661C79087}" type="sibTrans" cxnId="{342009D7-D708-4C04-B4E1-E82402924A57}">
      <dgm:prSet/>
      <dgm:spPr/>
      <dgm:t>
        <a:bodyPr/>
        <a:lstStyle/>
        <a:p>
          <a:endParaRPr lang="pl-PL"/>
        </a:p>
      </dgm:t>
    </dgm:pt>
    <dgm:pt modelId="{45BFDE8E-EFC6-4D35-B5DF-EF26C7EAA7DC}">
      <dgm:prSet/>
      <dgm:spPr/>
      <dgm:t>
        <a:bodyPr/>
        <a:lstStyle/>
        <a:p>
          <a:pPr algn="l" rtl="0"/>
          <a:r>
            <a:rPr lang="pl-PL" dirty="0" smtClean="0">
              <a:solidFill>
                <a:schemeClr val="tx1"/>
              </a:solidFill>
            </a:rPr>
            <a:t>  Nedobrovolné formy      	neúčasti</a:t>
          </a:r>
          <a:endParaRPr lang="pl-PL" dirty="0">
            <a:solidFill>
              <a:schemeClr val="tx1"/>
            </a:solidFill>
          </a:endParaRPr>
        </a:p>
      </dgm:t>
    </dgm:pt>
    <dgm:pt modelId="{1CF37B4A-A359-4BBF-B086-A7E7B1D7DCA9}" type="parTrans" cxnId="{6915EC7B-8D17-4676-ACFD-259554CAAEE2}">
      <dgm:prSet/>
      <dgm:spPr/>
      <dgm:t>
        <a:bodyPr/>
        <a:lstStyle/>
        <a:p>
          <a:endParaRPr lang="pl-PL"/>
        </a:p>
      </dgm:t>
    </dgm:pt>
    <dgm:pt modelId="{B6ADC565-4560-434F-9450-AAF88E9C9FA3}" type="sibTrans" cxnId="{6915EC7B-8D17-4676-ACFD-259554CAAEE2}">
      <dgm:prSet/>
      <dgm:spPr/>
      <dgm:t>
        <a:bodyPr/>
        <a:lstStyle/>
        <a:p>
          <a:endParaRPr lang="pl-PL"/>
        </a:p>
      </dgm:t>
    </dgm:pt>
    <dgm:pt modelId="{FE246E9B-CFB5-4E0B-A306-04688E612786}" type="pres">
      <dgm:prSet presAssocID="{6A92F91A-809A-4EB8-8F48-674FE2B565F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861248D-9429-449F-B49B-D78F7D9E87ED}" type="pres">
      <dgm:prSet presAssocID="{1DC505B1-8176-49AE-B413-50CD6F65A0C9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B598CA5-500D-460E-9F5B-24660AA7173C}" type="pres">
      <dgm:prSet presAssocID="{45BFDE8E-EFC6-4D35-B5DF-EF26C7EAA7DC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42009D7-D708-4C04-B4E1-E82402924A57}" srcId="{6A92F91A-809A-4EB8-8F48-674FE2B565F3}" destId="{1DC505B1-8176-49AE-B413-50CD6F65A0C9}" srcOrd="0" destOrd="0" parTransId="{78FBD003-9D49-4518-8E5D-850743BC5E32}" sibTransId="{219E77F1-D874-433B-9298-E58661C79087}"/>
    <dgm:cxn modelId="{D30C2AD8-64DA-4D62-AF97-78025AA1E75C}" type="presOf" srcId="{1DC505B1-8176-49AE-B413-50CD6F65A0C9}" destId="{1861248D-9429-449F-B49B-D78F7D9E87ED}" srcOrd="0" destOrd="0" presId="urn:microsoft.com/office/officeart/2005/8/layout/arrow1"/>
    <dgm:cxn modelId="{6915EC7B-8D17-4676-ACFD-259554CAAEE2}" srcId="{6A92F91A-809A-4EB8-8F48-674FE2B565F3}" destId="{45BFDE8E-EFC6-4D35-B5DF-EF26C7EAA7DC}" srcOrd="1" destOrd="0" parTransId="{1CF37B4A-A359-4BBF-B086-A7E7B1D7DCA9}" sibTransId="{B6ADC565-4560-434F-9450-AAF88E9C9FA3}"/>
    <dgm:cxn modelId="{31BB93E3-2E63-46BD-A2CD-0E590E315EF0}" type="presOf" srcId="{45BFDE8E-EFC6-4D35-B5DF-EF26C7EAA7DC}" destId="{0B598CA5-500D-460E-9F5B-24660AA7173C}" srcOrd="0" destOrd="0" presId="urn:microsoft.com/office/officeart/2005/8/layout/arrow1"/>
    <dgm:cxn modelId="{3C2E5590-C32E-434F-853C-0B3222321880}" type="presOf" srcId="{6A92F91A-809A-4EB8-8F48-674FE2B565F3}" destId="{FE246E9B-CFB5-4E0B-A306-04688E612786}" srcOrd="0" destOrd="0" presId="urn:microsoft.com/office/officeart/2005/8/layout/arrow1"/>
    <dgm:cxn modelId="{F9A3062D-0340-4940-BEFB-69727171EAE7}" type="presParOf" srcId="{FE246E9B-CFB5-4E0B-A306-04688E612786}" destId="{1861248D-9429-449F-B49B-D78F7D9E87ED}" srcOrd="0" destOrd="0" presId="urn:microsoft.com/office/officeart/2005/8/layout/arrow1"/>
    <dgm:cxn modelId="{8D5E328F-C8BC-4D64-95BC-1857B4559B04}" type="presParOf" srcId="{FE246E9B-CFB5-4E0B-A306-04688E612786}" destId="{0B598CA5-500D-460E-9F5B-24660AA7173C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6D4928D-C6A0-4846-A547-FB4B63F5734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D34E56B-DDD4-4B88-AB09-A644DC51BA69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Národnostní menšiny</a:t>
          </a:r>
          <a:endParaRPr lang="pl-PL" dirty="0">
            <a:solidFill>
              <a:schemeClr val="tx1"/>
            </a:solidFill>
          </a:endParaRPr>
        </a:p>
      </dgm:t>
    </dgm:pt>
    <dgm:pt modelId="{425F5D5E-FBFD-4CB0-A709-257F7614A4CD}" type="parTrans" cxnId="{687FEB38-8F7C-4209-923D-43993BE9682E}">
      <dgm:prSet/>
      <dgm:spPr/>
      <dgm:t>
        <a:bodyPr/>
        <a:lstStyle/>
        <a:p>
          <a:endParaRPr lang="pl-PL"/>
        </a:p>
      </dgm:t>
    </dgm:pt>
    <dgm:pt modelId="{A0ACCFAD-8DAA-4BE5-8F59-B86F693544FB}" type="sibTrans" cxnId="{687FEB38-8F7C-4209-923D-43993BE9682E}">
      <dgm:prSet/>
      <dgm:spPr/>
      <dgm:t>
        <a:bodyPr/>
        <a:lstStyle/>
        <a:p>
          <a:endParaRPr lang="pl-PL"/>
        </a:p>
      </dgm:t>
    </dgm:pt>
    <dgm:pt modelId="{6A90D377-18C9-4F90-A6D8-1FE1F54A82E1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Etnické menšiny</a:t>
          </a:r>
          <a:endParaRPr lang="pl-PL" dirty="0">
            <a:solidFill>
              <a:schemeClr val="tx1"/>
            </a:solidFill>
          </a:endParaRPr>
        </a:p>
      </dgm:t>
    </dgm:pt>
    <dgm:pt modelId="{96217B51-F6FB-4F1B-B008-27555342E4F4}" type="parTrans" cxnId="{D3590AA8-3732-4F79-99FF-51D06B75D7BC}">
      <dgm:prSet/>
      <dgm:spPr/>
      <dgm:t>
        <a:bodyPr/>
        <a:lstStyle/>
        <a:p>
          <a:endParaRPr lang="pl-PL"/>
        </a:p>
      </dgm:t>
    </dgm:pt>
    <dgm:pt modelId="{FDB364C6-7AF7-4501-BF74-FF7722848B5B}" type="sibTrans" cxnId="{D3590AA8-3732-4F79-99FF-51D06B75D7BC}">
      <dgm:prSet/>
      <dgm:spPr/>
      <dgm:t>
        <a:bodyPr/>
        <a:lstStyle/>
        <a:p>
          <a:endParaRPr lang="pl-PL"/>
        </a:p>
      </dgm:t>
    </dgm:pt>
    <dgm:pt modelId="{C2DF5E69-A71A-4C43-BB16-33F01F795FC7}">
      <dgm:prSet/>
      <dgm:spPr/>
      <dgm:t>
        <a:bodyPr/>
        <a:lstStyle/>
        <a:p>
          <a:r>
            <a:rPr lang="pl-PL" dirty="0" smtClean="0"/>
            <a:t>běloruská</a:t>
          </a:r>
          <a:endParaRPr lang="pl-PL" dirty="0"/>
        </a:p>
      </dgm:t>
    </dgm:pt>
    <dgm:pt modelId="{F1FBDB29-DD89-482B-AA14-C4B01E31A1E1}" type="parTrans" cxnId="{A983EBC6-167E-46DD-A982-15572C53F811}">
      <dgm:prSet/>
      <dgm:spPr/>
      <dgm:t>
        <a:bodyPr/>
        <a:lstStyle/>
        <a:p>
          <a:endParaRPr lang="cs-CZ"/>
        </a:p>
      </dgm:t>
    </dgm:pt>
    <dgm:pt modelId="{DB293AD8-280F-4D68-9AC5-2ECEA83BBE96}" type="sibTrans" cxnId="{A983EBC6-167E-46DD-A982-15572C53F811}">
      <dgm:prSet/>
      <dgm:spPr/>
      <dgm:t>
        <a:bodyPr/>
        <a:lstStyle/>
        <a:p>
          <a:endParaRPr lang="cs-CZ"/>
        </a:p>
      </dgm:t>
    </dgm:pt>
    <dgm:pt modelId="{19052EB9-F334-4941-8DD7-4B95FA1F3BFD}">
      <dgm:prSet/>
      <dgm:spPr/>
      <dgm:t>
        <a:bodyPr/>
        <a:lstStyle/>
        <a:p>
          <a:r>
            <a:rPr lang="pl-PL" dirty="0" smtClean="0"/>
            <a:t>česká</a:t>
          </a:r>
          <a:endParaRPr lang="pl-PL" dirty="0"/>
        </a:p>
      </dgm:t>
    </dgm:pt>
    <dgm:pt modelId="{AF5FA6C2-FDB1-4486-B606-BB32CE26C4C3}" type="parTrans" cxnId="{94108BB1-DEA4-4DEB-B669-579424073B4A}">
      <dgm:prSet/>
      <dgm:spPr/>
      <dgm:t>
        <a:bodyPr/>
        <a:lstStyle/>
        <a:p>
          <a:endParaRPr lang="pl-PL"/>
        </a:p>
      </dgm:t>
    </dgm:pt>
    <dgm:pt modelId="{B1B86A10-5237-4E85-BE3B-A0A7E36541D1}" type="sibTrans" cxnId="{94108BB1-DEA4-4DEB-B669-579424073B4A}">
      <dgm:prSet/>
      <dgm:spPr/>
      <dgm:t>
        <a:bodyPr/>
        <a:lstStyle/>
        <a:p>
          <a:endParaRPr lang="pl-PL"/>
        </a:p>
      </dgm:t>
    </dgm:pt>
    <dgm:pt modelId="{BDE27FE5-3A23-4810-863D-AE1FB52657CC}">
      <dgm:prSet/>
      <dgm:spPr/>
      <dgm:t>
        <a:bodyPr/>
        <a:lstStyle/>
        <a:p>
          <a:r>
            <a:rPr lang="cs-CZ" dirty="0" smtClean="0"/>
            <a:t>litevská</a:t>
          </a:r>
          <a:endParaRPr lang="pl-PL" dirty="0"/>
        </a:p>
      </dgm:t>
    </dgm:pt>
    <dgm:pt modelId="{69304F93-ADAB-4ACB-8A82-B56196A28EF2}" type="parTrans" cxnId="{C71DD879-A4BA-4B84-A05F-82ECDD6047EC}">
      <dgm:prSet/>
      <dgm:spPr/>
      <dgm:t>
        <a:bodyPr/>
        <a:lstStyle/>
        <a:p>
          <a:endParaRPr lang="cs-CZ"/>
        </a:p>
      </dgm:t>
    </dgm:pt>
    <dgm:pt modelId="{9203DBA7-ABF3-4215-A8CB-548196F5198A}" type="sibTrans" cxnId="{C71DD879-A4BA-4B84-A05F-82ECDD6047EC}">
      <dgm:prSet/>
      <dgm:spPr/>
      <dgm:t>
        <a:bodyPr/>
        <a:lstStyle/>
        <a:p>
          <a:endParaRPr lang="cs-CZ"/>
        </a:p>
      </dgm:t>
    </dgm:pt>
    <dgm:pt modelId="{D2198D81-A2BD-42B4-9354-0755E66652E2}">
      <dgm:prSet/>
      <dgm:spPr/>
      <dgm:t>
        <a:bodyPr/>
        <a:lstStyle/>
        <a:p>
          <a:r>
            <a:rPr lang="pl-PL" dirty="0" smtClean="0"/>
            <a:t>karaité</a:t>
          </a:r>
          <a:endParaRPr lang="pl-PL" dirty="0"/>
        </a:p>
      </dgm:t>
    </dgm:pt>
    <dgm:pt modelId="{3B56E459-B195-474E-A0BA-921048287EFB}" type="parTrans" cxnId="{3B415117-DD62-44F7-ABDA-ECB9EEE6CA43}">
      <dgm:prSet/>
      <dgm:spPr/>
      <dgm:t>
        <a:bodyPr/>
        <a:lstStyle/>
        <a:p>
          <a:endParaRPr lang="cs-CZ"/>
        </a:p>
      </dgm:t>
    </dgm:pt>
    <dgm:pt modelId="{10DE392F-4567-4D28-B83B-464A01EBF201}" type="sibTrans" cxnId="{3B415117-DD62-44F7-ABDA-ECB9EEE6CA43}">
      <dgm:prSet/>
      <dgm:spPr/>
      <dgm:t>
        <a:bodyPr/>
        <a:lstStyle/>
        <a:p>
          <a:endParaRPr lang="cs-CZ"/>
        </a:p>
      </dgm:t>
    </dgm:pt>
    <dgm:pt modelId="{543D7F90-03BD-4B02-AA1B-28401E05287D}">
      <dgm:prSet/>
      <dgm:spPr/>
      <dgm:t>
        <a:bodyPr/>
        <a:lstStyle/>
        <a:p>
          <a:r>
            <a:rPr lang="cs-CZ" dirty="0" smtClean="0"/>
            <a:t>německá</a:t>
          </a:r>
        </a:p>
      </dgm:t>
    </dgm:pt>
    <dgm:pt modelId="{B6B8BA32-9066-48FE-8FB3-3CAEDCD6D2E3}" type="parTrans" cxnId="{BDE2410B-D9E9-4AEF-9E81-556309559B91}">
      <dgm:prSet/>
      <dgm:spPr/>
      <dgm:t>
        <a:bodyPr/>
        <a:lstStyle/>
        <a:p>
          <a:endParaRPr lang="cs-CZ"/>
        </a:p>
      </dgm:t>
    </dgm:pt>
    <dgm:pt modelId="{6948B143-A2AC-4F15-9C48-6D2D08BCC5E7}" type="sibTrans" cxnId="{BDE2410B-D9E9-4AEF-9E81-556309559B91}">
      <dgm:prSet/>
      <dgm:spPr/>
      <dgm:t>
        <a:bodyPr/>
        <a:lstStyle/>
        <a:p>
          <a:endParaRPr lang="cs-CZ"/>
        </a:p>
      </dgm:t>
    </dgm:pt>
    <dgm:pt modelId="{943B05B0-FBC9-4527-AAA8-7C0E7FFDCC11}">
      <dgm:prSet/>
      <dgm:spPr/>
      <dgm:t>
        <a:bodyPr/>
        <a:lstStyle/>
        <a:p>
          <a:r>
            <a:rPr lang="cs-CZ" dirty="0" smtClean="0"/>
            <a:t>arménská</a:t>
          </a:r>
        </a:p>
      </dgm:t>
    </dgm:pt>
    <dgm:pt modelId="{B0639473-5C14-4FA4-82DD-CB3A5478012B}" type="parTrans" cxnId="{CE674D67-D153-497C-97B2-3131D3AB7056}">
      <dgm:prSet/>
      <dgm:spPr/>
      <dgm:t>
        <a:bodyPr/>
        <a:lstStyle/>
        <a:p>
          <a:endParaRPr lang="cs-CZ"/>
        </a:p>
      </dgm:t>
    </dgm:pt>
    <dgm:pt modelId="{B1A741A6-1531-4CB5-BB9A-CE49C2351162}" type="sibTrans" cxnId="{CE674D67-D153-497C-97B2-3131D3AB7056}">
      <dgm:prSet/>
      <dgm:spPr/>
      <dgm:t>
        <a:bodyPr/>
        <a:lstStyle/>
        <a:p>
          <a:endParaRPr lang="cs-CZ"/>
        </a:p>
      </dgm:t>
    </dgm:pt>
    <dgm:pt modelId="{14E97CF4-98D2-42CC-8AE0-9592D711E92A}">
      <dgm:prSet/>
      <dgm:spPr/>
      <dgm:t>
        <a:bodyPr/>
        <a:lstStyle/>
        <a:p>
          <a:r>
            <a:rPr lang="cs-CZ" dirty="0" smtClean="0"/>
            <a:t>ruská</a:t>
          </a:r>
        </a:p>
      </dgm:t>
    </dgm:pt>
    <dgm:pt modelId="{C1B649C6-877F-4A81-9AA3-F41C54A93570}" type="parTrans" cxnId="{02DC54A6-35E2-4AB8-BC91-E3EC2B16C9C0}">
      <dgm:prSet/>
      <dgm:spPr/>
      <dgm:t>
        <a:bodyPr/>
        <a:lstStyle/>
        <a:p>
          <a:endParaRPr lang="cs-CZ"/>
        </a:p>
      </dgm:t>
    </dgm:pt>
    <dgm:pt modelId="{3C7515B0-FFE6-4C27-A26E-1676824FC50F}" type="sibTrans" cxnId="{02DC54A6-35E2-4AB8-BC91-E3EC2B16C9C0}">
      <dgm:prSet/>
      <dgm:spPr/>
      <dgm:t>
        <a:bodyPr/>
        <a:lstStyle/>
        <a:p>
          <a:endParaRPr lang="cs-CZ"/>
        </a:p>
      </dgm:t>
    </dgm:pt>
    <dgm:pt modelId="{9C9EDAA7-FCE3-43B5-8403-F20D21B9497F}">
      <dgm:prSet/>
      <dgm:spPr/>
      <dgm:t>
        <a:bodyPr/>
        <a:lstStyle/>
        <a:p>
          <a:r>
            <a:rPr lang="cs-CZ" dirty="0" smtClean="0"/>
            <a:t>slovenská</a:t>
          </a:r>
        </a:p>
      </dgm:t>
    </dgm:pt>
    <dgm:pt modelId="{26265D30-3750-40B8-B6F8-5DAD47022CEC}" type="parTrans" cxnId="{2552C8E2-0760-4E47-A4FE-1B259EC55FB5}">
      <dgm:prSet/>
      <dgm:spPr/>
      <dgm:t>
        <a:bodyPr/>
        <a:lstStyle/>
        <a:p>
          <a:endParaRPr lang="cs-CZ"/>
        </a:p>
      </dgm:t>
    </dgm:pt>
    <dgm:pt modelId="{CD94F7FC-74EA-41CD-BA1B-20FFE7F10500}" type="sibTrans" cxnId="{2552C8E2-0760-4E47-A4FE-1B259EC55FB5}">
      <dgm:prSet/>
      <dgm:spPr/>
      <dgm:t>
        <a:bodyPr/>
        <a:lstStyle/>
        <a:p>
          <a:endParaRPr lang="cs-CZ"/>
        </a:p>
      </dgm:t>
    </dgm:pt>
    <dgm:pt modelId="{9B0483A7-95CE-46B5-A1F0-1026E7E7A68F}">
      <dgm:prSet/>
      <dgm:spPr/>
      <dgm:t>
        <a:bodyPr/>
        <a:lstStyle/>
        <a:p>
          <a:r>
            <a:rPr lang="cs-CZ" dirty="0" smtClean="0"/>
            <a:t>ukrajinská</a:t>
          </a:r>
        </a:p>
      </dgm:t>
    </dgm:pt>
    <dgm:pt modelId="{C2DAC7B5-CD8D-4967-BC10-08AC3B15D6D4}" type="parTrans" cxnId="{9C389E5C-46F9-48D7-9CD9-510F509FF2B9}">
      <dgm:prSet/>
      <dgm:spPr/>
      <dgm:t>
        <a:bodyPr/>
        <a:lstStyle/>
        <a:p>
          <a:endParaRPr lang="cs-CZ"/>
        </a:p>
      </dgm:t>
    </dgm:pt>
    <dgm:pt modelId="{CFC88E82-A492-405C-A10C-950F6B9CBC06}" type="sibTrans" cxnId="{9C389E5C-46F9-48D7-9CD9-510F509FF2B9}">
      <dgm:prSet/>
      <dgm:spPr/>
      <dgm:t>
        <a:bodyPr/>
        <a:lstStyle/>
        <a:p>
          <a:endParaRPr lang="cs-CZ"/>
        </a:p>
      </dgm:t>
    </dgm:pt>
    <dgm:pt modelId="{6EFD7B7E-DC60-49EB-B178-36BAB7A34A3A}">
      <dgm:prSet/>
      <dgm:spPr/>
      <dgm:t>
        <a:bodyPr/>
        <a:lstStyle/>
        <a:p>
          <a:r>
            <a:rPr lang="cs-C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ž</a:t>
          </a:r>
          <a:r>
            <a:rPr lang="cs-CZ" dirty="0" smtClean="0"/>
            <a:t>idovská            = 0, 65%</a:t>
          </a:r>
        </a:p>
      </dgm:t>
    </dgm:pt>
    <dgm:pt modelId="{435E94CF-1648-42D6-BB6E-0C97D13B8D34}" type="parTrans" cxnId="{172ABEE9-5BD2-42FD-BC92-4A4801FE3534}">
      <dgm:prSet/>
      <dgm:spPr/>
      <dgm:t>
        <a:bodyPr/>
        <a:lstStyle/>
        <a:p>
          <a:endParaRPr lang="cs-CZ"/>
        </a:p>
      </dgm:t>
    </dgm:pt>
    <dgm:pt modelId="{A55F6E5B-63B1-487D-B301-72C1EC0211AD}" type="sibTrans" cxnId="{172ABEE9-5BD2-42FD-BC92-4A4801FE3534}">
      <dgm:prSet/>
      <dgm:spPr/>
      <dgm:t>
        <a:bodyPr/>
        <a:lstStyle/>
        <a:p>
          <a:endParaRPr lang="cs-CZ"/>
        </a:p>
      </dgm:t>
    </dgm:pt>
    <dgm:pt modelId="{FD377A55-E1CC-4A13-81A5-9C507DEA3748}">
      <dgm:prSet/>
      <dgm:spPr/>
      <dgm:t>
        <a:bodyPr/>
        <a:lstStyle/>
        <a:p>
          <a:r>
            <a:rPr lang="cs-CZ" dirty="0" err="1" smtClean="0"/>
            <a:t>lemkovská</a:t>
          </a:r>
          <a:endParaRPr lang="cs-CZ" dirty="0" smtClean="0"/>
        </a:p>
      </dgm:t>
    </dgm:pt>
    <dgm:pt modelId="{3CB20257-83E3-4450-B42E-F7301B742272}" type="parTrans" cxnId="{0C19F9FC-41C9-4D48-A0E1-B41E7A0F4F0C}">
      <dgm:prSet/>
      <dgm:spPr/>
      <dgm:t>
        <a:bodyPr/>
        <a:lstStyle/>
        <a:p>
          <a:endParaRPr lang="cs-CZ"/>
        </a:p>
      </dgm:t>
    </dgm:pt>
    <dgm:pt modelId="{489A5B43-11E7-4F47-8434-E16216184396}" type="sibTrans" cxnId="{0C19F9FC-41C9-4D48-A0E1-B41E7A0F4F0C}">
      <dgm:prSet/>
      <dgm:spPr/>
      <dgm:t>
        <a:bodyPr/>
        <a:lstStyle/>
        <a:p>
          <a:endParaRPr lang="cs-CZ"/>
        </a:p>
      </dgm:t>
    </dgm:pt>
    <dgm:pt modelId="{00BEBB1D-C317-4840-ACE7-CAD1F8B4B613}">
      <dgm:prSet/>
      <dgm:spPr/>
      <dgm:t>
        <a:bodyPr/>
        <a:lstStyle/>
        <a:p>
          <a:r>
            <a:rPr lang="cs-CZ" dirty="0" smtClean="0"/>
            <a:t>romská</a:t>
          </a:r>
        </a:p>
      </dgm:t>
    </dgm:pt>
    <dgm:pt modelId="{6E3F8002-4C2B-47DE-9C67-59F04A54584C}" type="parTrans" cxnId="{C2138172-FF74-44A7-AC9A-69BD0DEB7F0E}">
      <dgm:prSet/>
      <dgm:spPr/>
      <dgm:t>
        <a:bodyPr/>
        <a:lstStyle/>
        <a:p>
          <a:endParaRPr lang="cs-CZ"/>
        </a:p>
      </dgm:t>
    </dgm:pt>
    <dgm:pt modelId="{7E590B1A-B89B-4188-A9E0-9EA02715D94E}" type="sibTrans" cxnId="{C2138172-FF74-44A7-AC9A-69BD0DEB7F0E}">
      <dgm:prSet/>
      <dgm:spPr/>
      <dgm:t>
        <a:bodyPr/>
        <a:lstStyle/>
        <a:p>
          <a:endParaRPr lang="cs-CZ"/>
        </a:p>
      </dgm:t>
    </dgm:pt>
    <dgm:pt modelId="{E3B6CC79-649A-475F-AEF4-60D2E1C7A1EC}">
      <dgm:prSet/>
      <dgm:spPr/>
      <dgm:t>
        <a:bodyPr/>
        <a:lstStyle/>
        <a:p>
          <a:r>
            <a:rPr lang="cs-CZ" dirty="0" smtClean="0"/>
            <a:t>tatarská              =      0,074%</a:t>
          </a:r>
        </a:p>
      </dgm:t>
    </dgm:pt>
    <dgm:pt modelId="{3487FB70-E1E1-4186-B45D-E96D5F85FE25}" type="parTrans" cxnId="{412F36F1-28BE-4244-B940-C2CA7F110A61}">
      <dgm:prSet/>
      <dgm:spPr/>
      <dgm:t>
        <a:bodyPr/>
        <a:lstStyle/>
        <a:p>
          <a:endParaRPr lang="cs-CZ"/>
        </a:p>
      </dgm:t>
    </dgm:pt>
    <dgm:pt modelId="{85837B61-34F5-4D9D-9FFD-7E94C7AF5ACA}" type="sibTrans" cxnId="{412F36F1-28BE-4244-B940-C2CA7F110A61}">
      <dgm:prSet/>
      <dgm:spPr/>
      <dgm:t>
        <a:bodyPr/>
        <a:lstStyle/>
        <a:p>
          <a:endParaRPr lang="cs-CZ"/>
        </a:p>
      </dgm:t>
    </dgm:pt>
    <dgm:pt modelId="{EFEDA3E2-34CC-426D-AF1C-DAE72319297B}" type="pres">
      <dgm:prSet presAssocID="{B6D4928D-C6A0-4846-A547-FB4B63F573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F686AD2-6397-4847-9FD4-358724588F3D}" type="pres">
      <dgm:prSet presAssocID="{ED34E56B-DDD4-4B88-AB09-A644DC51BA69}" presName="composite" presStyleCnt="0"/>
      <dgm:spPr/>
    </dgm:pt>
    <dgm:pt modelId="{0194E8B3-4A0A-42A9-9728-79441F086B94}" type="pres">
      <dgm:prSet presAssocID="{ED34E56B-DDD4-4B88-AB09-A644DC51BA6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54573F3-2D8D-4F21-BD40-6037B0FEB76D}" type="pres">
      <dgm:prSet presAssocID="{ED34E56B-DDD4-4B88-AB09-A644DC51BA69}" presName="desTx" presStyleLbl="alignAccFollowNode1" presStyleIdx="0" presStyleCnt="2" custLinFactNeighborX="-8023" custLinFactNeighborY="63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DC48EF-14EC-4D31-A35F-25B4DA5D7492}" type="pres">
      <dgm:prSet presAssocID="{A0ACCFAD-8DAA-4BE5-8F59-B86F693544FB}" presName="space" presStyleCnt="0"/>
      <dgm:spPr/>
    </dgm:pt>
    <dgm:pt modelId="{51AEFBBE-5310-4F47-8723-8D21DB16A6FD}" type="pres">
      <dgm:prSet presAssocID="{6A90D377-18C9-4F90-A6D8-1FE1F54A82E1}" presName="composite" presStyleCnt="0"/>
      <dgm:spPr/>
    </dgm:pt>
    <dgm:pt modelId="{51FD5505-5FC7-44B8-B0FA-4DE6B4978B19}" type="pres">
      <dgm:prSet presAssocID="{6A90D377-18C9-4F90-A6D8-1FE1F54A82E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FDEA482-A0CC-40E4-9F13-53ECF86BDE34}" type="pres">
      <dgm:prSet presAssocID="{6A90D377-18C9-4F90-A6D8-1FE1F54A82E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2DC54A6-35E2-4AB8-BC91-E3EC2B16C9C0}" srcId="{ED34E56B-DDD4-4B88-AB09-A644DC51BA69}" destId="{14E97CF4-98D2-42CC-8AE0-9592D711E92A}" srcOrd="5" destOrd="0" parTransId="{C1B649C6-877F-4A81-9AA3-F41C54A93570}" sibTransId="{3C7515B0-FFE6-4C27-A26E-1676824FC50F}"/>
    <dgm:cxn modelId="{CE674D67-D153-497C-97B2-3131D3AB7056}" srcId="{ED34E56B-DDD4-4B88-AB09-A644DC51BA69}" destId="{943B05B0-FBC9-4527-AAA8-7C0E7FFDCC11}" srcOrd="4" destOrd="0" parTransId="{B0639473-5C14-4FA4-82DD-CB3A5478012B}" sibTransId="{B1A741A6-1531-4CB5-BB9A-CE49C2351162}"/>
    <dgm:cxn modelId="{BDE2410B-D9E9-4AEF-9E81-556309559B91}" srcId="{ED34E56B-DDD4-4B88-AB09-A644DC51BA69}" destId="{543D7F90-03BD-4B02-AA1B-28401E05287D}" srcOrd="3" destOrd="0" parTransId="{B6B8BA32-9066-48FE-8FB3-3CAEDCD6D2E3}" sibTransId="{6948B143-A2AC-4F15-9C48-6D2D08BCC5E7}"/>
    <dgm:cxn modelId="{3D4CBE35-3FBB-4E0B-8524-D9AD8A8ED966}" type="presOf" srcId="{C2DF5E69-A71A-4C43-BB16-33F01F795FC7}" destId="{E54573F3-2D8D-4F21-BD40-6037B0FEB76D}" srcOrd="0" destOrd="0" presId="urn:microsoft.com/office/officeart/2005/8/layout/hList1"/>
    <dgm:cxn modelId="{A7683B62-E9CB-4B39-AEFB-9B03363C8F58}" type="presOf" srcId="{00BEBB1D-C317-4840-ACE7-CAD1F8B4B613}" destId="{2FDEA482-A0CC-40E4-9F13-53ECF86BDE34}" srcOrd="0" destOrd="2" presId="urn:microsoft.com/office/officeart/2005/8/layout/hList1"/>
    <dgm:cxn modelId="{346D73AD-18DF-4EBC-B13D-AC4C5BECED4F}" type="presOf" srcId="{543D7F90-03BD-4B02-AA1B-28401E05287D}" destId="{E54573F3-2D8D-4F21-BD40-6037B0FEB76D}" srcOrd="0" destOrd="3" presId="urn:microsoft.com/office/officeart/2005/8/layout/hList1"/>
    <dgm:cxn modelId="{75863F10-7EC2-4675-A7AC-7D4274175F1A}" type="presOf" srcId="{943B05B0-FBC9-4527-AAA8-7C0E7FFDCC11}" destId="{E54573F3-2D8D-4F21-BD40-6037B0FEB76D}" srcOrd="0" destOrd="4" presId="urn:microsoft.com/office/officeart/2005/8/layout/hList1"/>
    <dgm:cxn modelId="{422CA936-CCCF-4C12-A69F-D4688120D9DE}" type="presOf" srcId="{D2198D81-A2BD-42B4-9354-0755E66652E2}" destId="{2FDEA482-A0CC-40E4-9F13-53ECF86BDE34}" srcOrd="0" destOrd="0" presId="urn:microsoft.com/office/officeart/2005/8/layout/hList1"/>
    <dgm:cxn modelId="{172ABEE9-5BD2-42FD-BC92-4A4801FE3534}" srcId="{ED34E56B-DDD4-4B88-AB09-A644DC51BA69}" destId="{6EFD7B7E-DC60-49EB-B178-36BAB7A34A3A}" srcOrd="8" destOrd="0" parTransId="{435E94CF-1648-42D6-BB6E-0C97D13B8D34}" sibTransId="{A55F6E5B-63B1-487D-B301-72C1EC0211AD}"/>
    <dgm:cxn modelId="{C2138172-FF74-44A7-AC9A-69BD0DEB7F0E}" srcId="{6A90D377-18C9-4F90-A6D8-1FE1F54A82E1}" destId="{00BEBB1D-C317-4840-ACE7-CAD1F8B4B613}" srcOrd="2" destOrd="0" parTransId="{6E3F8002-4C2B-47DE-9C67-59F04A54584C}" sibTransId="{7E590B1A-B89B-4188-A9E0-9EA02715D94E}"/>
    <dgm:cxn modelId="{8F92729F-6137-4864-BC3C-4FB18699BD12}" type="presOf" srcId="{19052EB9-F334-4941-8DD7-4B95FA1F3BFD}" destId="{E54573F3-2D8D-4F21-BD40-6037B0FEB76D}" srcOrd="0" destOrd="1" presId="urn:microsoft.com/office/officeart/2005/8/layout/hList1"/>
    <dgm:cxn modelId="{0C19F9FC-41C9-4D48-A0E1-B41E7A0F4F0C}" srcId="{6A90D377-18C9-4F90-A6D8-1FE1F54A82E1}" destId="{FD377A55-E1CC-4A13-81A5-9C507DEA3748}" srcOrd="1" destOrd="0" parTransId="{3CB20257-83E3-4450-B42E-F7301B742272}" sibTransId="{489A5B43-11E7-4F47-8434-E16216184396}"/>
    <dgm:cxn modelId="{412F36F1-28BE-4244-B940-C2CA7F110A61}" srcId="{6A90D377-18C9-4F90-A6D8-1FE1F54A82E1}" destId="{E3B6CC79-649A-475F-AEF4-60D2E1C7A1EC}" srcOrd="3" destOrd="0" parTransId="{3487FB70-E1E1-4186-B45D-E96D5F85FE25}" sibTransId="{85837B61-34F5-4D9D-9FFD-7E94C7AF5ACA}"/>
    <dgm:cxn modelId="{B600EF66-0B93-45BF-BBA7-F58467A2E8B7}" type="presOf" srcId="{6EFD7B7E-DC60-49EB-B178-36BAB7A34A3A}" destId="{E54573F3-2D8D-4F21-BD40-6037B0FEB76D}" srcOrd="0" destOrd="8" presId="urn:microsoft.com/office/officeart/2005/8/layout/hList1"/>
    <dgm:cxn modelId="{A983EBC6-167E-46DD-A982-15572C53F811}" srcId="{ED34E56B-DDD4-4B88-AB09-A644DC51BA69}" destId="{C2DF5E69-A71A-4C43-BB16-33F01F795FC7}" srcOrd="0" destOrd="0" parTransId="{F1FBDB29-DD89-482B-AA14-C4B01E31A1E1}" sibTransId="{DB293AD8-280F-4D68-9AC5-2ECEA83BBE96}"/>
    <dgm:cxn modelId="{7B082E1E-F7C5-41CE-8918-A9A9EEC1B83C}" type="presOf" srcId="{9C9EDAA7-FCE3-43B5-8403-F20D21B9497F}" destId="{E54573F3-2D8D-4F21-BD40-6037B0FEB76D}" srcOrd="0" destOrd="6" presId="urn:microsoft.com/office/officeart/2005/8/layout/hList1"/>
    <dgm:cxn modelId="{C71DD879-A4BA-4B84-A05F-82ECDD6047EC}" srcId="{ED34E56B-DDD4-4B88-AB09-A644DC51BA69}" destId="{BDE27FE5-3A23-4810-863D-AE1FB52657CC}" srcOrd="2" destOrd="0" parTransId="{69304F93-ADAB-4ACB-8A82-B56196A28EF2}" sibTransId="{9203DBA7-ABF3-4215-A8CB-548196F5198A}"/>
    <dgm:cxn modelId="{D3590AA8-3732-4F79-99FF-51D06B75D7BC}" srcId="{B6D4928D-C6A0-4846-A547-FB4B63F57348}" destId="{6A90D377-18C9-4F90-A6D8-1FE1F54A82E1}" srcOrd="1" destOrd="0" parTransId="{96217B51-F6FB-4F1B-B008-27555342E4F4}" sibTransId="{FDB364C6-7AF7-4501-BF74-FF7722848B5B}"/>
    <dgm:cxn modelId="{00DF949E-992A-4842-BFDC-D6404EFF3F66}" type="presOf" srcId="{ED34E56B-DDD4-4B88-AB09-A644DC51BA69}" destId="{0194E8B3-4A0A-42A9-9728-79441F086B94}" srcOrd="0" destOrd="0" presId="urn:microsoft.com/office/officeart/2005/8/layout/hList1"/>
    <dgm:cxn modelId="{94108BB1-DEA4-4DEB-B669-579424073B4A}" srcId="{ED34E56B-DDD4-4B88-AB09-A644DC51BA69}" destId="{19052EB9-F334-4941-8DD7-4B95FA1F3BFD}" srcOrd="1" destOrd="0" parTransId="{AF5FA6C2-FDB1-4486-B606-BB32CE26C4C3}" sibTransId="{B1B86A10-5237-4E85-BE3B-A0A7E36541D1}"/>
    <dgm:cxn modelId="{385B4753-1310-4064-9565-D097F5D28F04}" type="presOf" srcId="{6A90D377-18C9-4F90-A6D8-1FE1F54A82E1}" destId="{51FD5505-5FC7-44B8-B0FA-4DE6B4978B19}" srcOrd="0" destOrd="0" presId="urn:microsoft.com/office/officeart/2005/8/layout/hList1"/>
    <dgm:cxn modelId="{57D43774-8298-42BD-B5A2-1096C5600912}" type="presOf" srcId="{14E97CF4-98D2-42CC-8AE0-9592D711E92A}" destId="{E54573F3-2D8D-4F21-BD40-6037B0FEB76D}" srcOrd="0" destOrd="5" presId="urn:microsoft.com/office/officeart/2005/8/layout/hList1"/>
    <dgm:cxn modelId="{2552C8E2-0760-4E47-A4FE-1B259EC55FB5}" srcId="{ED34E56B-DDD4-4B88-AB09-A644DC51BA69}" destId="{9C9EDAA7-FCE3-43B5-8403-F20D21B9497F}" srcOrd="6" destOrd="0" parTransId="{26265D30-3750-40B8-B6F8-5DAD47022CEC}" sibTransId="{CD94F7FC-74EA-41CD-BA1B-20FFE7F10500}"/>
    <dgm:cxn modelId="{2AFAB49D-C366-4C59-B3AE-41C0F2201538}" type="presOf" srcId="{FD377A55-E1CC-4A13-81A5-9C507DEA3748}" destId="{2FDEA482-A0CC-40E4-9F13-53ECF86BDE34}" srcOrd="0" destOrd="1" presId="urn:microsoft.com/office/officeart/2005/8/layout/hList1"/>
    <dgm:cxn modelId="{3D365459-6743-4362-A7F6-5B4A67686AAA}" type="presOf" srcId="{BDE27FE5-3A23-4810-863D-AE1FB52657CC}" destId="{E54573F3-2D8D-4F21-BD40-6037B0FEB76D}" srcOrd="0" destOrd="2" presId="urn:microsoft.com/office/officeart/2005/8/layout/hList1"/>
    <dgm:cxn modelId="{3B415117-DD62-44F7-ABDA-ECB9EEE6CA43}" srcId="{6A90D377-18C9-4F90-A6D8-1FE1F54A82E1}" destId="{D2198D81-A2BD-42B4-9354-0755E66652E2}" srcOrd="0" destOrd="0" parTransId="{3B56E459-B195-474E-A0BA-921048287EFB}" sibTransId="{10DE392F-4567-4D28-B83B-464A01EBF201}"/>
    <dgm:cxn modelId="{687FEB38-8F7C-4209-923D-43993BE9682E}" srcId="{B6D4928D-C6A0-4846-A547-FB4B63F57348}" destId="{ED34E56B-DDD4-4B88-AB09-A644DC51BA69}" srcOrd="0" destOrd="0" parTransId="{425F5D5E-FBFD-4CB0-A709-257F7614A4CD}" sibTransId="{A0ACCFAD-8DAA-4BE5-8F59-B86F693544FB}"/>
    <dgm:cxn modelId="{9FB36493-02EF-4509-83B9-4FF3D86C9C4E}" type="presOf" srcId="{B6D4928D-C6A0-4846-A547-FB4B63F57348}" destId="{EFEDA3E2-34CC-426D-AF1C-DAE72319297B}" srcOrd="0" destOrd="0" presId="urn:microsoft.com/office/officeart/2005/8/layout/hList1"/>
    <dgm:cxn modelId="{EE372AAC-0E11-464D-B8D9-2ED195049DEB}" type="presOf" srcId="{9B0483A7-95CE-46B5-A1F0-1026E7E7A68F}" destId="{E54573F3-2D8D-4F21-BD40-6037B0FEB76D}" srcOrd="0" destOrd="7" presId="urn:microsoft.com/office/officeart/2005/8/layout/hList1"/>
    <dgm:cxn modelId="{2A821343-268B-4401-8453-4519FC37ACBF}" type="presOf" srcId="{E3B6CC79-649A-475F-AEF4-60D2E1C7A1EC}" destId="{2FDEA482-A0CC-40E4-9F13-53ECF86BDE34}" srcOrd="0" destOrd="3" presId="urn:microsoft.com/office/officeart/2005/8/layout/hList1"/>
    <dgm:cxn modelId="{9C389E5C-46F9-48D7-9CD9-510F509FF2B9}" srcId="{ED34E56B-DDD4-4B88-AB09-A644DC51BA69}" destId="{9B0483A7-95CE-46B5-A1F0-1026E7E7A68F}" srcOrd="7" destOrd="0" parTransId="{C2DAC7B5-CD8D-4967-BC10-08AC3B15D6D4}" sibTransId="{CFC88E82-A492-405C-A10C-950F6B9CBC06}"/>
    <dgm:cxn modelId="{065BF224-D402-44B0-A774-5C1482F6B5DE}" type="presParOf" srcId="{EFEDA3E2-34CC-426D-AF1C-DAE72319297B}" destId="{1F686AD2-6397-4847-9FD4-358724588F3D}" srcOrd="0" destOrd="0" presId="urn:microsoft.com/office/officeart/2005/8/layout/hList1"/>
    <dgm:cxn modelId="{81816EFC-3303-41AB-B7FD-BB7152DC3A03}" type="presParOf" srcId="{1F686AD2-6397-4847-9FD4-358724588F3D}" destId="{0194E8B3-4A0A-42A9-9728-79441F086B94}" srcOrd="0" destOrd="0" presId="urn:microsoft.com/office/officeart/2005/8/layout/hList1"/>
    <dgm:cxn modelId="{724D301B-FDCE-49B3-A73D-DAFCFD65E895}" type="presParOf" srcId="{1F686AD2-6397-4847-9FD4-358724588F3D}" destId="{E54573F3-2D8D-4F21-BD40-6037B0FEB76D}" srcOrd="1" destOrd="0" presId="urn:microsoft.com/office/officeart/2005/8/layout/hList1"/>
    <dgm:cxn modelId="{5496D763-E707-469E-9CD0-26826894A456}" type="presParOf" srcId="{EFEDA3E2-34CC-426D-AF1C-DAE72319297B}" destId="{AADC48EF-14EC-4D31-A35F-25B4DA5D7492}" srcOrd="1" destOrd="0" presId="urn:microsoft.com/office/officeart/2005/8/layout/hList1"/>
    <dgm:cxn modelId="{2E24F2D3-C77D-48A1-B101-9E40FFD17210}" type="presParOf" srcId="{EFEDA3E2-34CC-426D-AF1C-DAE72319297B}" destId="{51AEFBBE-5310-4F47-8723-8D21DB16A6FD}" srcOrd="2" destOrd="0" presId="urn:microsoft.com/office/officeart/2005/8/layout/hList1"/>
    <dgm:cxn modelId="{C721CC60-51BF-4D29-A90D-E6846A648C0E}" type="presParOf" srcId="{51AEFBBE-5310-4F47-8723-8D21DB16A6FD}" destId="{51FD5505-5FC7-44B8-B0FA-4DE6B4978B19}" srcOrd="0" destOrd="0" presId="urn:microsoft.com/office/officeart/2005/8/layout/hList1"/>
    <dgm:cxn modelId="{9A930DB6-EBCF-487E-A217-45B9BAC14AC1}" type="presParOf" srcId="{51AEFBBE-5310-4F47-8723-8D21DB16A6FD}" destId="{2FDEA482-A0CC-40E4-9F13-53ECF86BDE3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940B39B-B162-43BF-A953-A3D5D4AC1C8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2D571DC8-3A98-4C2B-AE0A-9EB46D94C48D}">
      <dgm:prSet/>
      <dgm:spPr/>
      <dgm:t>
        <a:bodyPr/>
        <a:lstStyle/>
        <a:p>
          <a:pPr rtl="0"/>
          <a:r>
            <a:rPr lang="cs-CZ" smtClean="0"/>
            <a:t>Ne všechny osoby ohrožené sociálním vyloučením potřebují speciálně navržená média a knihovnické služby.</a:t>
          </a:r>
          <a:endParaRPr lang="pl-PL"/>
        </a:p>
      </dgm:t>
    </dgm:pt>
    <dgm:pt modelId="{48603169-4F17-4868-8F60-3D032A0CF0BF}" type="parTrans" cxnId="{509E486D-28C4-4EB5-A089-EF196E3A279B}">
      <dgm:prSet/>
      <dgm:spPr/>
      <dgm:t>
        <a:bodyPr/>
        <a:lstStyle/>
        <a:p>
          <a:endParaRPr lang="pl-PL"/>
        </a:p>
      </dgm:t>
    </dgm:pt>
    <dgm:pt modelId="{5DDDC310-D50C-42F0-B746-D1F36A171004}" type="sibTrans" cxnId="{509E486D-28C4-4EB5-A089-EF196E3A279B}">
      <dgm:prSet/>
      <dgm:spPr/>
      <dgm:t>
        <a:bodyPr/>
        <a:lstStyle/>
        <a:p>
          <a:endParaRPr lang="pl-PL"/>
        </a:p>
      </dgm:t>
    </dgm:pt>
    <dgm:pt modelId="{4CE722C4-CC69-478D-A70B-44067CCE3C85}" type="pres">
      <dgm:prSet presAssocID="{E940B39B-B162-43BF-A953-A3D5D4AC1C8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33D08E-1255-4504-A705-FFE46EC92DEE}" type="pres">
      <dgm:prSet presAssocID="{2D571DC8-3A98-4C2B-AE0A-9EB46D94C48D}" presName="circ1TxSh" presStyleLbl="vennNode1" presStyleIdx="0" presStyleCnt="1"/>
      <dgm:spPr/>
      <dgm:t>
        <a:bodyPr/>
        <a:lstStyle/>
        <a:p>
          <a:endParaRPr lang="cs-CZ"/>
        </a:p>
      </dgm:t>
    </dgm:pt>
  </dgm:ptLst>
  <dgm:cxnLst>
    <dgm:cxn modelId="{509E486D-28C4-4EB5-A089-EF196E3A279B}" srcId="{E940B39B-B162-43BF-A953-A3D5D4AC1C87}" destId="{2D571DC8-3A98-4C2B-AE0A-9EB46D94C48D}" srcOrd="0" destOrd="0" parTransId="{48603169-4F17-4868-8F60-3D032A0CF0BF}" sibTransId="{5DDDC310-D50C-42F0-B746-D1F36A171004}"/>
    <dgm:cxn modelId="{4DD60935-6FB4-4CEF-B070-9BD9218DF4C1}" type="presOf" srcId="{2D571DC8-3A98-4C2B-AE0A-9EB46D94C48D}" destId="{2133D08E-1255-4504-A705-FFE46EC92DEE}" srcOrd="0" destOrd="0" presId="urn:microsoft.com/office/officeart/2005/8/layout/venn1"/>
    <dgm:cxn modelId="{BCB2F5CC-4072-40BE-8BA2-F8755630E45A}" type="presOf" srcId="{E940B39B-B162-43BF-A953-A3D5D4AC1C87}" destId="{4CE722C4-CC69-478D-A70B-44067CCE3C85}" srcOrd="0" destOrd="0" presId="urn:microsoft.com/office/officeart/2005/8/layout/venn1"/>
    <dgm:cxn modelId="{FF1CB313-AF0C-4848-B9A3-BDBE8080662B}" type="presParOf" srcId="{4CE722C4-CC69-478D-A70B-44067CCE3C85}" destId="{2133D08E-1255-4504-A705-FFE46EC92DE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F45C44A-00F1-4B26-966C-E79AAF64FC8C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5C21F43-E89D-4A69-A6B8-B1505682159D}">
      <dgm:prSet custT="1"/>
      <dgm:spPr>
        <a:solidFill>
          <a:srgbClr val="109E97"/>
        </a:solidFill>
      </dgm:spPr>
      <dgm:t>
        <a:bodyPr/>
        <a:lstStyle/>
        <a:p>
          <a:pPr rtl="0"/>
          <a:r>
            <a:rPr lang="pl-PL" sz="2800" dirty="0" smtClean="0">
              <a:solidFill>
                <a:schemeClr val="tx1"/>
              </a:solidFill>
            </a:rPr>
            <a:t>analogová média</a:t>
          </a:r>
          <a:endParaRPr lang="pl-PL" sz="2800" dirty="0">
            <a:solidFill>
              <a:schemeClr val="tx1"/>
            </a:solidFill>
          </a:endParaRPr>
        </a:p>
      </dgm:t>
    </dgm:pt>
    <dgm:pt modelId="{FD691CFF-F9C9-49CC-A788-A7861C2123CA}" type="parTrans" cxnId="{2129BAAC-2FE3-46D6-AB43-A03FA29246E1}">
      <dgm:prSet/>
      <dgm:spPr/>
      <dgm:t>
        <a:bodyPr/>
        <a:lstStyle/>
        <a:p>
          <a:endParaRPr lang="pl-PL"/>
        </a:p>
      </dgm:t>
    </dgm:pt>
    <dgm:pt modelId="{A2C0A003-DA62-4738-A111-B47654BE5A46}" type="sibTrans" cxnId="{2129BAAC-2FE3-46D6-AB43-A03FA29246E1}">
      <dgm:prSet/>
      <dgm:spPr/>
      <dgm:t>
        <a:bodyPr/>
        <a:lstStyle/>
        <a:p>
          <a:endParaRPr lang="pl-PL"/>
        </a:p>
      </dgm:t>
    </dgm:pt>
    <dgm:pt modelId="{2059D616-2D53-4A09-A307-96C197902FFD}">
      <dgm:prSet custT="1"/>
      <dgm:spPr>
        <a:solidFill>
          <a:srgbClr val="0D7397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rtl="0"/>
          <a:r>
            <a:rPr lang="pl-PL" sz="2800" dirty="0" smtClean="0">
              <a:solidFill>
                <a:schemeClr val="tx1"/>
              </a:solidFill>
            </a:rPr>
            <a:t>digitální média</a:t>
          </a:r>
          <a:endParaRPr lang="pl-PL" sz="2800" dirty="0">
            <a:solidFill>
              <a:schemeClr val="tx1"/>
            </a:solidFill>
          </a:endParaRPr>
        </a:p>
      </dgm:t>
    </dgm:pt>
    <dgm:pt modelId="{C3053E6E-5871-4F4E-A419-E62843F2B802}" type="parTrans" cxnId="{41BCD58A-A8FF-40A5-A7DD-CACD05BCDC0A}">
      <dgm:prSet/>
      <dgm:spPr/>
      <dgm:t>
        <a:bodyPr/>
        <a:lstStyle/>
        <a:p>
          <a:endParaRPr lang="pl-PL"/>
        </a:p>
      </dgm:t>
    </dgm:pt>
    <dgm:pt modelId="{BD036009-1C5B-48FE-98D2-644BFB47038D}" type="sibTrans" cxnId="{41BCD58A-A8FF-40A5-A7DD-CACD05BCDC0A}">
      <dgm:prSet/>
      <dgm:spPr/>
      <dgm:t>
        <a:bodyPr/>
        <a:lstStyle/>
        <a:p>
          <a:endParaRPr lang="pl-PL"/>
        </a:p>
      </dgm:t>
    </dgm:pt>
    <dgm:pt modelId="{AB4C4799-6411-4992-B79D-F8327340095B}" type="pres">
      <dgm:prSet presAssocID="{2F45C44A-00F1-4B26-966C-E79AAF64FC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97DAEA3-CFA3-4A8D-A4E8-A80E55CEB212}" type="pres">
      <dgm:prSet presAssocID="{75C21F43-E89D-4A69-A6B8-B1505682159D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9BDA392-D620-4577-9729-A60CCD622359}" type="pres">
      <dgm:prSet presAssocID="{2059D616-2D53-4A09-A307-96C197902FFD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712CFE5-E485-48B5-AB66-5CC64A7ECB45}" type="presOf" srcId="{2059D616-2D53-4A09-A307-96C197902FFD}" destId="{99BDA392-D620-4577-9729-A60CCD622359}" srcOrd="0" destOrd="0" presId="urn:microsoft.com/office/officeart/2005/8/layout/arrow5"/>
    <dgm:cxn modelId="{2129BAAC-2FE3-46D6-AB43-A03FA29246E1}" srcId="{2F45C44A-00F1-4B26-966C-E79AAF64FC8C}" destId="{75C21F43-E89D-4A69-A6B8-B1505682159D}" srcOrd="0" destOrd="0" parTransId="{FD691CFF-F9C9-49CC-A788-A7861C2123CA}" sibTransId="{A2C0A003-DA62-4738-A111-B47654BE5A46}"/>
    <dgm:cxn modelId="{41BCD58A-A8FF-40A5-A7DD-CACD05BCDC0A}" srcId="{2F45C44A-00F1-4B26-966C-E79AAF64FC8C}" destId="{2059D616-2D53-4A09-A307-96C197902FFD}" srcOrd="1" destOrd="0" parTransId="{C3053E6E-5871-4F4E-A419-E62843F2B802}" sibTransId="{BD036009-1C5B-48FE-98D2-644BFB47038D}"/>
    <dgm:cxn modelId="{B440080E-7ED6-44A8-8794-EBE5C282B95F}" type="presOf" srcId="{2F45C44A-00F1-4B26-966C-E79AAF64FC8C}" destId="{AB4C4799-6411-4992-B79D-F8327340095B}" srcOrd="0" destOrd="0" presId="urn:microsoft.com/office/officeart/2005/8/layout/arrow5"/>
    <dgm:cxn modelId="{47D9F17D-5453-4C47-915B-C02493AF93D4}" type="presOf" srcId="{75C21F43-E89D-4A69-A6B8-B1505682159D}" destId="{797DAEA3-CFA3-4A8D-A4E8-A80E55CEB212}" srcOrd="0" destOrd="0" presId="urn:microsoft.com/office/officeart/2005/8/layout/arrow5"/>
    <dgm:cxn modelId="{E897ECDA-FEC1-4DB0-B9D0-1A5314664628}" type="presParOf" srcId="{AB4C4799-6411-4992-B79D-F8327340095B}" destId="{797DAEA3-CFA3-4A8D-A4E8-A80E55CEB212}" srcOrd="0" destOrd="0" presId="urn:microsoft.com/office/officeart/2005/8/layout/arrow5"/>
    <dgm:cxn modelId="{97BF274C-2154-499A-B8E3-780273E3D1EE}" type="presParOf" srcId="{AB4C4799-6411-4992-B79D-F8327340095B}" destId="{99BDA392-D620-4577-9729-A60CCD62235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EBA514E-C83D-42E7-B05C-2538418EF02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9928E257-8BED-4C52-9DA4-329C4F99E06E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Publikace v Braillově písmu</a:t>
          </a:r>
          <a:endParaRPr lang="pl-PL" dirty="0">
            <a:solidFill>
              <a:schemeClr val="tx1"/>
            </a:solidFill>
          </a:endParaRPr>
        </a:p>
      </dgm:t>
    </dgm:pt>
    <dgm:pt modelId="{124E9F50-2018-4E31-BF1D-09C6B7EA0139}" type="parTrans" cxnId="{4352199E-45B7-403C-8805-D31EFAEF3BC2}">
      <dgm:prSet/>
      <dgm:spPr/>
      <dgm:t>
        <a:bodyPr/>
        <a:lstStyle/>
        <a:p>
          <a:endParaRPr lang="pl-PL"/>
        </a:p>
      </dgm:t>
    </dgm:pt>
    <dgm:pt modelId="{89D8D9DA-232C-4072-AE6C-93315EA2D965}" type="sibTrans" cxnId="{4352199E-45B7-403C-8805-D31EFAEF3BC2}">
      <dgm:prSet/>
      <dgm:spPr/>
      <dgm:t>
        <a:bodyPr/>
        <a:lstStyle/>
        <a:p>
          <a:endParaRPr lang="pl-PL"/>
        </a:p>
      </dgm:t>
    </dgm:pt>
    <dgm:pt modelId="{1060E517-9776-404E-AB1C-609FB70B0F0C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Dotykové knihy</a:t>
          </a:r>
          <a:endParaRPr lang="pl-PL" dirty="0">
            <a:solidFill>
              <a:schemeClr val="tx1"/>
            </a:solidFill>
          </a:endParaRPr>
        </a:p>
      </dgm:t>
    </dgm:pt>
    <dgm:pt modelId="{6788A2CA-80B2-4502-B53D-BC24048FF0AC}" type="parTrans" cxnId="{958C78ED-BCB3-46C0-A936-194CD3E44ACF}">
      <dgm:prSet/>
      <dgm:spPr/>
      <dgm:t>
        <a:bodyPr/>
        <a:lstStyle/>
        <a:p>
          <a:endParaRPr lang="pl-PL"/>
        </a:p>
      </dgm:t>
    </dgm:pt>
    <dgm:pt modelId="{5518475F-F65A-4AC5-839D-6D3F732A1A53}" type="sibTrans" cxnId="{958C78ED-BCB3-46C0-A936-194CD3E44ACF}">
      <dgm:prSet/>
      <dgm:spPr/>
      <dgm:t>
        <a:bodyPr/>
        <a:lstStyle/>
        <a:p>
          <a:endParaRPr lang="pl-PL"/>
        </a:p>
      </dgm:t>
    </dgm:pt>
    <dgm:pt modelId="{343A7DDB-56C9-40EB-9B24-193935E9F3B4}">
      <dgm:prSet/>
      <dgm:spPr/>
      <dgm:t>
        <a:bodyPr/>
        <a:lstStyle/>
        <a:p>
          <a:pPr rtl="0"/>
          <a:r>
            <a:rPr lang="pl-PL" dirty="0" err="1" smtClean="0">
              <a:solidFill>
                <a:schemeClr val="tx1"/>
              </a:solidFill>
            </a:rPr>
            <a:t>Tyflografika</a:t>
          </a:r>
          <a:r>
            <a:rPr lang="pl-PL" dirty="0" smtClean="0"/>
            <a:t> </a:t>
          </a:r>
          <a:endParaRPr lang="pl-PL" dirty="0"/>
        </a:p>
      </dgm:t>
    </dgm:pt>
    <dgm:pt modelId="{EEDC0C81-6E50-4E10-A787-79F6C1F090CE}" type="parTrans" cxnId="{8CB9AED6-BB1D-4A4B-8697-060C15DF817B}">
      <dgm:prSet/>
      <dgm:spPr/>
      <dgm:t>
        <a:bodyPr/>
        <a:lstStyle/>
        <a:p>
          <a:endParaRPr lang="pl-PL"/>
        </a:p>
      </dgm:t>
    </dgm:pt>
    <dgm:pt modelId="{C57BD6E4-E9FA-4E2E-9CDD-A9886B2BA5BC}" type="sibTrans" cxnId="{8CB9AED6-BB1D-4A4B-8697-060C15DF817B}">
      <dgm:prSet/>
      <dgm:spPr/>
      <dgm:t>
        <a:bodyPr/>
        <a:lstStyle/>
        <a:p>
          <a:endParaRPr lang="pl-PL"/>
        </a:p>
      </dgm:t>
    </dgm:pt>
    <dgm:pt modelId="{330C5DA6-C62C-4483-8200-D53DDF28E5CD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Knihy tištěné velkým písmem</a:t>
          </a:r>
          <a:endParaRPr lang="pl-PL" dirty="0">
            <a:solidFill>
              <a:schemeClr val="tx1"/>
            </a:solidFill>
          </a:endParaRPr>
        </a:p>
      </dgm:t>
    </dgm:pt>
    <dgm:pt modelId="{D1148539-0ADA-4833-9290-14BEF8435B91}" type="parTrans" cxnId="{FEBE3788-AA47-4C5F-AF64-878BF1AEF86F}">
      <dgm:prSet/>
      <dgm:spPr/>
      <dgm:t>
        <a:bodyPr/>
        <a:lstStyle/>
        <a:p>
          <a:endParaRPr lang="pl-PL"/>
        </a:p>
      </dgm:t>
    </dgm:pt>
    <dgm:pt modelId="{4237F515-426E-40E5-8C72-4670032951AA}" type="sibTrans" cxnId="{FEBE3788-AA47-4C5F-AF64-878BF1AEF86F}">
      <dgm:prSet/>
      <dgm:spPr/>
      <dgm:t>
        <a:bodyPr/>
        <a:lstStyle/>
        <a:p>
          <a:endParaRPr lang="pl-PL"/>
        </a:p>
      </dgm:t>
    </dgm:pt>
    <dgm:pt modelId="{BB78E97E-63FB-4EA4-ABB7-72B45ECBE267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Snadno čitelné publikace</a:t>
          </a:r>
          <a:endParaRPr lang="pl-PL" dirty="0">
            <a:solidFill>
              <a:schemeClr val="tx1"/>
            </a:solidFill>
          </a:endParaRPr>
        </a:p>
      </dgm:t>
    </dgm:pt>
    <dgm:pt modelId="{4DE24414-7463-4CAA-BE3C-74878B6E3387}" type="parTrans" cxnId="{974EE337-804C-4194-A145-5CDDE652D34A}">
      <dgm:prSet/>
      <dgm:spPr/>
      <dgm:t>
        <a:bodyPr/>
        <a:lstStyle/>
        <a:p>
          <a:endParaRPr lang="pl-PL"/>
        </a:p>
      </dgm:t>
    </dgm:pt>
    <dgm:pt modelId="{34E426F0-07E9-43C7-A727-783365E00D1A}" type="sibTrans" cxnId="{974EE337-804C-4194-A145-5CDDE652D34A}">
      <dgm:prSet/>
      <dgm:spPr/>
      <dgm:t>
        <a:bodyPr/>
        <a:lstStyle/>
        <a:p>
          <a:endParaRPr lang="pl-PL"/>
        </a:p>
      </dgm:t>
    </dgm:pt>
    <dgm:pt modelId="{544D0DBA-685C-4F4C-B631-1D48B2ED0F86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Tištěné knihy v Braillově písmu</a:t>
          </a:r>
          <a:endParaRPr lang="pl-PL" dirty="0">
            <a:solidFill>
              <a:schemeClr val="tx1"/>
            </a:solidFill>
          </a:endParaRPr>
        </a:p>
      </dgm:t>
    </dgm:pt>
    <dgm:pt modelId="{899F513A-1970-4118-A1AE-FE06723FBF20}" type="parTrans" cxnId="{56AFEF4E-7077-4288-95C9-655D154FE25E}">
      <dgm:prSet/>
      <dgm:spPr/>
    </dgm:pt>
    <dgm:pt modelId="{5C3DEC69-146F-421A-B756-BB0AFD105ABE}" type="sibTrans" cxnId="{56AFEF4E-7077-4288-95C9-655D154FE25E}">
      <dgm:prSet/>
      <dgm:spPr/>
    </dgm:pt>
    <dgm:pt modelId="{B6A6BE5C-990B-4165-9CDC-9EE5D14BDA76}" type="pres">
      <dgm:prSet presAssocID="{DEBA514E-C83D-42E7-B05C-2538418EF02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61E8F97-FB25-4CCE-A5B4-B82AB626F682}" type="pres">
      <dgm:prSet presAssocID="{9928E257-8BED-4C52-9DA4-329C4F99E06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262D3EE-2602-40C3-A785-209CFB2E42A9}" type="pres">
      <dgm:prSet presAssocID="{89D8D9DA-232C-4072-AE6C-93315EA2D965}" presName="sibTrans" presStyleCnt="0"/>
      <dgm:spPr/>
    </dgm:pt>
    <dgm:pt modelId="{E4DE6A9C-FDBF-4E1B-BC8B-632A60F35808}" type="pres">
      <dgm:prSet presAssocID="{544D0DBA-685C-4F4C-B631-1D48B2ED0F8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2AFABA-DD21-4A61-B716-1F9BABD1328A}" type="pres">
      <dgm:prSet presAssocID="{5C3DEC69-146F-421A-B756-BB0AFD105ABE}" presName="sibTrans" presStyleCnt="0"/>
      <dgm:spPr/>
    </dgm:pt>
    <dgm:pt modelId="{6E887E81-D239-4A25-B26C-9A0D73190345}" type="pres">
      <dgm:prSet presAssocID="{1060E517-9776-404E-AB1C-609FB70B0F0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2026C3F-CC2A-4405-B457-8B386FE275DA}" type="pres">
      <dgm:prSet presAssocID="{5518475F-F65A-4AC5-839D-6D3F732A1A53}" presName="sibTrans" presStyleCnt="0"/>
      <dgm:spPr/>
    </dgm:pt>
    <dgm:pt modelId="{DC641908-144B-4262-A7D0-1720330FEDB3}" type="pres">
      <dgm:prSet presAssocID="{343A7DDB-56C9-40EB-9B24-193935E9F3B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0E92528-3EF2-4D50-ABD4-E2F44D45E13A}" type="pres">
      <dgm:prSet presAssocID="{C57BD6E4-E9FA-4E2E-9CDD-A9886B2BA5BC}" presName="sibTrans" presStyleCnt="0"/>
      <dgm:spPr/>
    </dgm:pt>
    <dgm:pt modelId="{71C538EB-C4C5-473F-8FC9-17749375FF7D}" type="pres">
      <dgm:prSet presAssocID="{330C5DA6-C62C-4483-8200-D53DDF28E5C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E55F19-1F2C-45FD-9FE8-E7B6FC433F78}" type="pres">
      <dgm:prSet presAssocID="{4237F515-426E-40E5-8C72-4670032951AA}" presName="sibTrans" presStyleCnt="0"/>
      <dgm:spPr/>
    </dgm:pt>
    <dgm:pt modelId="{8E004733-6E07-4D0D-8E12-70A2902D4EEA}" type="pres">
      <dgm:prSet presAssocID="{BB78E97E-63FB-4EA4-ABB7-72B45ECBE26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EBE3788-AA47-4C5F-AF64-878BF1AEF86F}" srcId="{DEBA514E-C83D-42E7-B05C-2538418EF02B}" destId="{330C5DA6-C62C-4483-8200-D53DDF28E5CD}" srcOrd="4" destOrd="0" parTransId="{D1148539-0ADA-4833-9290-14BEF8435B91}" sibTransId="{4237F515-426E-40E5-8C72-4670032951AA}"/>
    <dgm:cxn modelId="{8CB9AED6-BB1D-4A4B-8697-060C15DF817B}" srcId="{DEBA514E-C83D-42E7-B05C-2538418EF02B}" destId="{343A7DDB-56C9-40EB-9B24-193935E9F3B4}" srcOrd="3" destOrd="0" parTransId="{EEDC0C81-6E50-4E10-A787-79F6C1F090CE}" sibTransId="{C57BD6E4-E9FA-4E2E-9CDD-A9886B2BA5BC}"/>
    <dgm:cxn modelId="{8EDFC986-9464-435E-9B30-5F515CDB65F4}" type="presOf" srcId="{544D0DBA-685C-4F4C-B631-1D48B2ED0F86}" destId="{E4DE6A9C-FDBF-4E1B-BC8B-632A60F35808}" srcOrd="0" destOrd="0" presId="urn:microsoft.com/office/officeart/2005/8/layout/default"/>
    <dgm:cxn modelId="{2A9A77DC-E851-47E2-9474-B3D18D24D4E6}" type="presOf" srcId="{343A7DDB-56C9-40EB-9B24-193935E9F3B4}" destId="{DC641908-144B-4262-A7D0-1720330FEDB3}" srcOrd="0" destOrd="0" presId="urn:microsoft.com/office/officeart/2005/8/layout/default"/>
    <dgm:cxn modelId="{958C78ED-BCB3-46C0-A936-194CD3E44ACF}" srcId="{DEBA514E-C83D-42E7-B05C-2538418EF02B}" destId="{1060E517-9776-404E-AB1C-609FB70B0F0C}" srcOrd="2" destOrd="0" parTransId="{6788A2CA-80B2-4502-B53D-BC24048FF0AC}" sibTransId="{5518475F-F65A-4AC5-839D-6D3F732A1A53}"/>
    <dgm:cxn modelId="{34391BA7-62DB-4858-AF59-1E116417AE31}" type="presOf" srcId="{BB78E97E-63FB-4EA4-ABB7-72B45ECBE267}" destId="{8E004733-6E07-4D0D-8E12-70A2902D4EEA}" srcOrd="0" destOrd="0" presId="urn:microsoft.com/office/officeart/2005/8/layout/default"/>
    <dgm:cxn modelId="{5189432C-FA6C-4F15-96DE-A2253EC568EA}" type="presOf" srcId="{9928E257-8BED-4C52-9DA4-329C4F99E06E}" destId="{B61E8F97-FB25-4CCE-A5B4-B82AB626F682}" srcOrd="0" destOrd="0" presId="urn:microsoft.com/office/officeart/2005/8/layout/default"/>
    <dgm:cxn modelId="{4352199E-45B7-403C-8805-D31EFAEF3BC2}" srcId="{DEBA514E-C83D-42E7-B05C-2538418EF02B}" destId="{9928E257-8BED-4C52-9DA4-329C4F99E06E}" srcOrd="0" destOrd="0" parTransId="{124E9F50-2018-4E31-BF1D-09C6B7EA0139}" sibTransId="{89D8D9DA-232C-4072-AE6C-93315EA2D965}"/>
    <dgm:cxn modelId="{915D8102-4B1F-4A4D-9B05-652D55B94074}" type="presOf" srcId="{330C5DA6-C62C-4483-8200-D53DDF28E5CD}" destId="{71C538EB-C4C5-473F-8FC9-17749375FF7D}" srcOrd="0" destOrd="0" presId="urn:microsoft.com/office/officeart/2005/8/layout/default"/>
    <dgm:cxn modelId="{5C640B5A-A00F-4B51-A60B-D5C784DF89EE}" type="presOf" srcId="{DEBA514E-C83D-42E7-B05C-2538418EF02B}" destId="{B6A6BE5C-990B-4165-9CDC-9EE5D14BDA76}" srcOrd="0" destOrd="0" presId="urn:microsoft.com/office/officeart/2005/8/layout/default"/>
    <dgm:cxn modelId="{974EE337-804C-4194-A145-5CDDE652D34A}" srcId="{DEBA514E-C83D-42E7-B05C-2538418EF02B}" destId="{BB78E97E-63FB-4EA4-ABB7-72B45ECBE267}" srcOrd="5" destOrd="0" parTransId="{4DE24414-7463-4CAA-BE3C-74878B6E3387}" sibTransId="{34E426F0-07E9-43C7-A727-783365E00D1A}"/>
    <dgm:cxn modelId="{D0449533-9A50-421D-998F-5C270532B9F9}" type="presOf" srcId="{1060E517-9776-404E-AB1C-609FB70B0F0C}" destId="{6E887E81-D239-4A25-B26C-9A0D73190345}" srcOrd="0" destOrd="0" presId="urn:microsoft.com/office/officeart/2005/8/layout/default"/>
    <dgm:cxn modelId="{56AFEF4E-7077-4288-95C9-655D154FE25E}" srcId="{DEBA514E-C83D-42E7-B05C-2538418EF02B}" destId="{544D0DBA-685C-4F4C-B631-1D48B2ED0F86}" srcOrd="1" destOrd="0" parTransId="{899F513A-1970-4118-A1AE-FE06723FBF20}" sibTransId="{5C3DEC69-146F-421A-B756-BB0AFD105ABE}"/>
    <dgm:cxn modelId="{08FEA83E-C8F8-446D-A628-68997DF266B7}" type="presParOf" srcId="{B6A6BE5C-990B-4165-9CDC-9EE5D14BDA76}" destId="{B61E8F97-FB25-4CCE-A5B4-B82AB626F682}" srcOrd="0" destOrd="0" presId="urn:microsoft.com/office/officeart/2005/8/layout/default"/>
    <dgm:cxn modelId="{2A660446-8F03-4578-BAB1-AD5BEC080254}" type="presParOf" srcId="{B6A6BE5C-990B-4165-9CDC-9EE5D14BDA76}" destId="{2262D3EE-2602-40C3-A785-209CFB2E42A9}" srcOrd="1" destOrd="0" presId="urn:microsoft.com/office/officeart/2005/8/layout/default"/>
    <dgm:cxn modelId="{FFB5B982-C9A0-4D1A-AF2F-7BE191B7A651}" type="presParOf" srcId="{B6A6BE5C-990B-4165-9CDC-9EE5D14BDA76}" destId="{E4DE6A9C-FDBF-4E1B-BC8B-632A60F35808}" srcOrd="2" destOrd="0" presId="urn:microsoft.com/office/officeart/2005/8/layout/default"/>
    <dgm:cxn modelId="{FB617A74-D36D-4605-B228-A2DAD6C24A17}" type="presParOf" srcId="{B6A6BE5C-990B-4165-9CDC-9EE5D14BDA76}" destId="{5C2AFABA-DD21-4A61-B716-1F9BABD1328A}" srcOrd="3" destOrd="0" presId="urn:microsoft.com/office/officeart/2005/8/layout/default"/>
    <dgm:cxn modelId="{7F469743-D481-40D5-8B2F-51E9BA935BE8}" type="presParOf" srcId="{B6A6BE5C-990B-4165-9CDC-9EE5D14BDA76}" destId="{6E887E81-D239-4A25-B26C-9A0D73190345}" srcOrd="4" destOrd="0" presId="urn:microsoft.com/office/officeart/2005/8/layout/default"/>
    <dgm:cxn modelId="{2EEA3C86-191E-4243-A5D1-B96D4572CCEA}" type="presParOf" srcId="{B6A6BE5C-990B-4165-9CDC-9EE5D14BDA76}" destId="{32026C3F-CC2A-4405-B457-8B386FE275DA}" srcOrd="5" destOrd="0" presId="urn:microsoft.com/office/officeart/2005/8/layout/default"/>
    <dgm:cxn modelId="{F0F3D28B-FC35-4430-8526-137D537DFD84}" type="presParOf" srcId="{B6A6BE5C-990B-4165-9CDC-9EE5D14BDA76}" destId="{DC641908-144B-4262-A7D0-1720330FEDB3}" srcOrd="6" destOrd="0" presId="urn:microsoft.com/office/officeart/2005/8/layout/default"/>
    <dgm:cxn modelId="{E5961D59-7E5B-49A3-9420-287E86A8A972}" type="presParOf" srcId="{B6A6BE5C-990B-4165-9CDC-9EE5D14BDA76}" destId="{C0E92528-3EF2-4D50-ABD4-E2F44D45E13A}" srcOrd="7" destOrd="0" presId="urn:microsoft.com/office/officeart/2005/8/layout/default"/>
    <dgm:cxn modelId="{DE0477E9-E285-4B03-840D-061B7C155040}" type="presParOf" srcId="{B6A6BE5C-990B-4165-9CDC-9EE5D14BDA76}" destId="{71C538EB-C4C5-473F-8FC9-17749375FF7D}" srcOrd="8" destOrd="0" presId="urn:microsoft.com/office/officeart/2005/8/layout/default"/>
    <dgm:cxn modelId="{43D70D8B-7EC3-4A8B-8855-B62DBAB4611E}" type="presParOf" srcId="{B6A6BE5C-990B-4165-9CDC-9EE5D14BDA76}" destId="{19E55F19-1F2C-45FD-9FE8-E7B6FC433F78}" srcOrd="9" destOrd="0" presId="urn:microsoft.com/office/officeart/2005/8/layout/default"/>
    <dgm:cxn modelId="{F1091EFD-0EEB-4691-B2F8-F570E17FEA88}" type="presParOf" srcId="{B6A6BE5C-990B-4165-9CDC-9EE5D14BDA76}" destId="{8E004733-6E07-4D0D-8E12-70A2902D4EE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F6A3DF2-E953-44A4-8E24-75913A1B80B6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A088D0AC-77E1-49FD-B3BD-F510F4173DFF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Mluvené knihy / Audioknihy</a:t>
          </a:r>
          <a:endParaRPr lang="pl-PL" dirty="0">
            <a:solidFill>
              <a:schemeClr val="tx1"/>
            </a:solidFill>
          </a:endParaRPr>
        </a:p>
      </dgm:t>
    </dgm:pt>
    <dgm:pt modelId="{F9D1E3C8-FBD4-4841-8DA2-B26D216BABB7}" type="parTrans" cxnId="{6AC4D165-4561-45E0-A004-EF49467A6966}">
      <dgm:prSet/>
      <dgm:spPr/>
      <dgm:t>
        <a:bodyPr/>
        <a:lstStyle/>
        <a:p>
          <a:endParaRPr lang="pl-PL"/>
        </a:p>
      </dgm:t>
    </dgm:pt>
    <dgm:pt modelId="{3FE8BE86-B328-4566-8CD7-511586915DF8}" type="sibTrans" cxnId="{6AC4D165-4561-45E0-A004-EF49467A6966}">
      <dgm:prSet/>
      <dgm:spPr/>
      <dgm:t>
        <a:bodyPr/>
        <a:lstStyle/>
        <a:p>
          <a:endParaRPr lang="pl-PL"/>
        </a:p>
      </dgm:t>
    </dgm:pt>
    <dgm:pt modelId="{99A80D4C-622D-408B-92F9-D46FB3E20752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Filmy a televizní pořady pro neslyšící</a:t>
          </a:r>
        </a:p>
      </dgm:t>
    </dgm:pt>
    <dgm:pt modelId="{0CA5BF1F-2AFB-4B17-BDF2-749BA857472F}" type="parTrans" cxnId="{D6F088CD-022A-4803-9667-700595EACB84}">
      <dgm:prSet/>
      <dgm:spPr/>
      <dgm:t>
        <a:bodyPr/>
        <a:lstStyle/>
        <a:p>
          <a:endParaRPr lang="cs-CZ"/>
        </a:p>
      </dgm:t>
    </dgm:pt>
    <dgm:pt modelId="{C0CCC66C-D9BF-4FC8-BC7C-A8FB327188CD}" type="sibTrans" cxnId="{D6F088CD-022A-4803-9667-700595EACB84}">
      <dgm:prSet/>
      <dgm:spPr/>
      <dgm:t>
        <a:bodyPr/>
        <a:lstStyle/>
        <a:p>
          <a:endParaRPr lang="cs-CZ"/>
        </a:p>
      </dgm:t>
    </dgm:pt>
    <dgm:pt modelId="{33CD374D-5399-4159-A55A-156A0E55FA8A}">
      <dgm:prSet/>
      <dgm:spPr/>
      <dgm:t>
        <a:bodyPr/>
        <a:lstStyle/>
        <a:p>
          <a:r>
            <a:rPr lang="cs-CZ" dirty="0" err="1" smtClean="0">
              <a:solidFill>
                <a:schemeClr val="tx1"/>
              </a:solidFill>
            </a:rPr>
            <a:t>Audiodeskripce</a:t>
          </a:r>
          <a:endParaRPr lang="cs-CZ" dirty="0" smtClean="0">
            <a:solidFill>
              <a:schemeClr val="tx1"/>
            </a:solidFill>
          </a:endParaRPr>
        </a:p>
      </dgm:t>
    </dgm:pt>
    <dgm:pt modelId="{369F2B64-CD39-4530-BFEB-A796DB509F2B}" type="parTrans" cxnId="{006BC92B-B521-440A-8027-7E3B8581AE96}">
      <dgm:prSet/>
      <dgm:spPr/>
      <dgm:t>
        <a:bodyPr/>
        <a:lstStyle/>
        <a:p>
          <a:endParaRPr lang="cs-CZ"/>
        </a:p>
      </dgm:t>
    </dgm:pt>
    <dgm:pt modelId="{10E0A99F-FF72-492E-9559-F505509495AD}" type="sibTrans" cxnId="{006BC92B-B521-440A-8027-7E3B8581AE96}">
      <dgm:prSet/>
      <dgm:spPr/>
      <dgm:t>
        <a:bodyPr/>
        <a:lstStyle/>
        <a:p>
          <a:endParaRPr lang="cs-CZ"/>
        </a:p>
      </dgm:t>
    </dgm:pt>
    <dgm:pt modelId="{F090BE99-E6E5-4316-B817-38565079F009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Pomocné technologie / asistenční a dostupné webové stránky</a:t>
          </a:r>
        </a:p>
      </dgm:t>
    </dgm:pt>
    <dgm:pt modelId="{585407A5-FF99-4843-950D-D5CB5E0D273B}" type="parTrans" cxnId="{BE77F3C9-D452-42CE-8CF7-F03AA66BFF6E}">
      <dgm:prSet/>
      <dgm:spPr/>
      <dgm:t>
        <a:bodyPr/>
        <a:lstStyle/>
        <a:p>
          <a:endParaRPr lang="cs-CZ"/>
        </a:p>
      </dgm:t>
    </dgm:pt>
    <dgm:pt modelId="{DB212746-01F1-4074-A954-B38B378302E5}" type="sibTrans" cxnId="{BE77F3C9-D452-42CE-8CF7-F03AA66BFF6E}">
      <dgm:prSet/>
      <dgm:spPr/>
      <dgm:t>
        <a:bodyPr/>
        <a:lstStyle/>
        <a:p>
          <a:endParaRPr lang="cs-CZ"/>
        </a:p>
      </dgm:t>
    </dgm:pt>
    <dgm:pt modelId="{BBBF1931-BF64-42F6-A6A8-CC98630B387B}" type="pres">
      <dgm:prSet presAssocID="{DF6A3DF2-E953-44A4-8E24-75913A1B80B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0EE9A9A-676F-4AEE-AD9B-E871501F5798}" type="pres">
      <dgm:prSet presAssocID="{A088D0AC-77E1-49FD-B3BD-F510F4173DF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C78583-099E-4710-B1A5-18BE80A73AAA}" type="pres">
      <dgm:prSet presAssocID="{3FE8BE86-B328-4566-8CD7-511586915DF8}" presName="sibTrans" presStyleCnt="0"/>
      <dgm:spPr/>
    </dgm:pt>
    <dgm:pt modelId="{2955457F-D9E4-4AAD-88AC-3B2748330A97}" type="pres">
      <dgm:prSet presAssocID="{99A80D4C-622D-408B-92F9-D46FB3E2075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B1470D-D53A-495A-A9A4-53E058942490}" type="pres">
      <dgm:prSet presAssocID="{C0CCC66C-D9BF-4FC8-BC7C-A8FB327188CD}" presName="sibTrans" presStyleCnt="0"/>
      <dgm:spPr/>
    </dgm:pt>
    <dgm:pt modelId="{A9EB5B5A-3CE0-44C8-9102-333DE67FE4B2}" type="pres">
      <dgm:prSet presAssocID="{33CD374D-5399-4159-A55A-156A0E55FA8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DC1069-9E2E-490F-AD75-2CD0EB29E16B}" type="pres">
      <dgm:prSet presAssocID="{10E0A99F-FF72-492E-9559-F505509495AD}" presName="sibTrans" presStyleCnt="0"/>
      <dgm:spPr/>
    </dgm:pt>
    <dgm:pt modelId="{97374A13-8CC8-4645-B54B-B3F14B125FF0}" type="pres">
      <dgm:prSet presAssocID="{F090BE99-E6E5-4316-B817-38565079F00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06BC92B-B521-440A-8027-7E3B8581AE96}" srcId="{DF6A3DF2-E953-44A4-8E24-75913A1B80B6}" destId="{33CD374D-5399-4159-A55A-156A0E55FA8A}" srcOrd="2" destOrd="0" parTransId="{369F2B64-CD39-4530-BFEB-A796DB509F2B}" sibTransId="{10E0A99F-FF72-492E-9559-F505509495AD}"/>
    <dgm:cxn modelId="{D6F088CD-022A-4803-9667-700595EACB84}" srcId="{DF6A3DF2-E953-44A4-8E24-75913A1B80B6}" destId="{99A80D4C-622D-408B-92F9-D46FB3E20752}" srcOrd="1" destOrd="0" parTransId="{0CA5BF1F-2AFB-4B17-BDF2-749BA857472F}" sibTransId="{C0CCC66C-D9BF-4FC8-BC7C-A8FB327188CD}"/>
    <dgm:cxn modelId="{39DB02F6-ACAB-4822-9831-C7D3E1BFA5A9}" type="presOf" srcId="{99A80D4C-622D-408B-92F9-D46FB3E20752}" destId="{2955457F-D9E4-4AAD-88AC-3B2748330A97}" srcOrd="0" destOrd="0" presId="urn:microsoft.com/office/officeart/2005/8/layout/default"/>
    <dgm:cxn modelId="{CE6D3959-97DB-44EF-B6B4-6EA421086C05}" type="presOf" srcId="{A088D0AC-77E1-49FD-B3BD-F510F4173DFF}" destId="{90EE9A9A-676F-4AEE-AD9B-E871501F5798}" srcOrd="0" destOrd="0" presId="urn:microsoft.com/office/officeart/2005/8/layout/default"/>
    <dgm:cxn modelId="{982762FF-D154-450A-9433-A5FB0E0F7D45}" type="presOf" srcId="{33CD374D-5399-4159-A55A-156A0E55FA8A}" destId="{A9EB5B5A-3CE0-44C8-9102-333DE67FE4B2}" srcOrd="0" destOrd="0" presId="urn:microsoft.com/office/officeart/2005/8/layout/default"/>
    <dgm:cxn modelId="{6AC4D165-4561-45E0-A004-EF49467A6966}" srcId="{DF6A3DF2-E953-44A4-8E24-75913A1B80B6}" destId="{A088D0AC-77E1-49FD-B3BD-F510F4173DFF}" srcOrd="0" destOrd="0" parTransId="{F9D1E3C8-FBD4-4841-8DA2-B26D216BABB7}" sibTransId="{3FE8BE86-B328-4566-8CD7-511586915DF8}"/>
    <dgm:cxn modelId="{BE77F3C9-D452-42CE-8CF7-F03AA66BFF6E}" srcId="{DF6A3DF2-E953-44A4-8E24-75913A1B80B6}" destId="{F090BE99-E6E5-4316-B817-38565079F009}" srcOrd="3" destOrd="0" parTransId="{585407A5-FF99-4843-950D-D5CB5E0D273B}" sibTransId="{DB212746-01F1-4074-A954-B38B378302E5}"/>
    <dgm:cxn modelId="{9E0400B9-3A5B-4C97-AFA5-E5B921CB295F}" type="presOf" srcId="{F090BE99-E6E5-4316-B817-38565079F009}" destId="{97374A13-8CC8-4645-B54B-B3F14B125FF0}" srcOrd="0" destOrd="0" presId="urn:microsoft.com/office/officeart/2005/8/layout/default"/>
    <dgm:cxn modelId="{17A3D289-86D9-4B51-976F-BDC6CE7225CD}" type="presOf" srcId="{DF6A3DF2-E953-44A4-8E24-75913A1B80B6}" destId="{BBBF1931-BF64-42F6-A6A8-CC98630B387B}" srcOrd="0" destOrd="0" presId="urn:microsoft.com/office/officeart/2005/8/layout/default"/>
    <dgm:cxn modelId="{FFE1CCC3-3C0B-4F8A-9733-9F2D7E8718A7}" type="presParOf" srcId="{BBBF1931-BF64-42F6-A6A8-CC98630B387B}" destId="{90EE9A9A-676F-4AEE-AD9B-E871501F5798}" srcOrd="0" destOrd="0" presId="urn:microsoft.com/office/officeart/2005/8/layout/default"/>
    <dgm:cxn modelId="{5C17E5C6-BA03-4371-93F0-1F3C89044992}" type="presParOf" srcId="{BBBF1931-BF64-42F6-A6A8-CC98630B387B}" destId="{E4C78583-099E-4710-B1A5-18BE80A73AAA}" srcOrd="1" destOrd="0" presId="urn:microsoft.com/office/officeart/2005/8/layout/default"/>
    <dgm:cxn modelId="{1D748336-CFD2-4F8A-A773-FB4ECA287698}" type="presParOf" srcId="{BBBF1931-BF64-42F6-A6A8-CC98630B387B}" destId="{2955457F-D9E4-4AAD-88AC-3B2748330A97}" srcOrd="2" destOrd="0" presId="urn:microsoft.com/office/officeart/2005/8/layout/default"/>
    <dgm:cxn modelId="{866A2F6E-6715-4485-82D4-96AD7871670A}" type="presParOf" srcId="{BBBF1931-BF64-42F6-A6A8-CC98630B387B}" destId="{81B1470D-D53A-495A-A9A4-53E058942490}" srcOrd="3" destOrd="0" presId="urn:microsoft.com/office/officeart/2005/8/layout/default"/>
    <dgm:cxn modelId="{860842E2-6EB2-4563-A36D-8BB74244D6F8}" type="presParOf" srcId="{BBBF1931-BF64-42F6-A6A8-CC98630B387B}" destId="{A9EB5B5A-3CE0-44C8-9102-333DE67FE4B2}" srcOrd="4" destOrd="0" presId="urn:microsoft.com/office/officeart/2005/8/layout/default"/>
    <dgm:cxn modelId="{8304F898-CC1B-4273-AE83-C2DC4656839A}" type="presParOf" srcId="{BBBF1931-BF64-42F6-A6A8-CC98630B387B}" destId="{E4DC1069-9E2E-490F-AD75-2CD0EB29E16B}" srcOrd="5" destOrd="0" presId="urn:microsoft.com/office/officeart/2005/8/layout/default"/>
    <dgm:cxn modelId="{275CCE18-C12E-4822-8BFA-FF019155876D}" type="presParOf" srcId="{BBBF1931-BF64-42F6-A6A8-CC98630B387B}" destId="{97374A13-8CC8-4645-B54B-B3F14B125FF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7D7183E-5EDF-48D0-B4B1-62CF23A9AFC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7F57219-8F39-45A7-AF9F-5A4EC8826498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Zařízení</a:t>
          </a:r>
          <a:endParaRPr lang="pl-PL" dirty="0"/>
        </a:p>
      </dgm:t>
    </dgm:pt>
    <dgm:pt modelId="{7A00DC01-679D-4DCF-9333-245265735026}" type="parTrans" cxnId="{DE96A437-D83A-44D8-848A-DF1D505384DD}">
      <dgm:prSet/>
      <dgm:spPr/>
      <dgm:t>
        <a:bodyPr/>
        <a:lstStyle/>
        <a:p>
          <a:endParaRPr lang="pl-PL"/>
        </a:p>
      </dgm:t>
    </dgm:pt>
    <dgm:pt modelId="{5987DD56-F1D0-4891-9DDC-A623782089CA}" type="sibTrans" cxnId="{DE96A437-D83A-44D8-848A-DF1D505384DD}">
      <dgm:prSet/>
      <dgm:spPr/>
      <dgm:t>
        <a:bodyPr/>
        <a:lstStyle/>
        <a:p>
          <a:endParaRPr lang="pl-PL"/>
        </a:p>
      </dgm:t>
    </dgm:pt>
    <dgm:pt modelId="{48271E30-5B1A-4462-80C4-9E72DB5FC933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Software</a:t>
          </a:r>
          <a:endParaRPr lang="pl-PL" dirty="0">
            <a:solidFill>
              <a:schemeClr val="tx1"/>
            </a:solidFill>
          </a:endParaRPr>
        </a:p>
      </dgm:t>
    </dgm:pt>
    <dgm:pt modelId="{465CAAF1-DA95-4EEF-B4A9-AB48268FFFC0}" type="parTrans" cxnId="{17945A96-88EF-4207-BE32-11A3D7A1A354}">
      <dgm:prSet/>
      <dgm:spPr/>
      <dgm:t>
        <a:bodyPr/>
        <a:lstStyle/>
        <a:p>
          <a:endParaRPr lang="pl-PL"/>
        </a:p>
      </dgm:t>
    </dgm:pt>
    <dgm:pt modelId="{1A222897-B9BF-45B3-80D0-94C1D42133D7}" type="sibTrans" cxnId="{17945A96-88EF-4207-BE32-11A3D7A1A354}">
      <dgm:prSet/>
      <dgm:spPr/>
      <dgm:t>
        <a:bodyPr/>
        <a:lstStyle/>
        <a:p>
          <a:endParaRPr lang="pl-PL"/>
        </a:p>
      </dgm:t>
    </dgm:pt>
    <dgm:pt modelId="{88275BA7-1732-4929-9A6B-2E853D9A8F04}">
      <dgm:prSet/>
      <dgm:spPr/>
      <dgm:t>
        <a:bodyPr/>
        <a:lstStyle/>
        <a:p>
          <a:r>
            <a:rPr lang="pl-PL" dirty="0" smtClean="0"/>
            <a:t>monitory </a:t>
          </a:r>
          <a:r>
            <a:rPr lang="cs-CZ" smtClean="0"/>
            <a:t>v Braillově písmu</a:t>
          </a:r>
          <a:endParaRPr lang="pl-PL" dirty="0"/>
        </a:p>
      </dgm:t>
    </dgm:pt>
    <dgm:pt modelId="{177C0DE0-F74A-464A-948D-6309C65E3355}" type="parTrans" cxnId="{4F22B40A-AD59-4616-A24C-3DAF8F58C0A4}">
      <dgm:prSet/>
      <dgm:spPr/>
      <dgm:t>
        <a:bodyPr/>
        <a:lstStyle/>
        <a:p>
          <a:endParaRPr lang="cs-CZ"/>
        </a:p>
      </dgm:t>
    </dgm:pt>
    <dgm:pt modelId="{8CE7913A-3BC1-4885-AC97-102B902112D1}" type="sibTrans" cxnId="{4F22B40A-AD59-4616-A24C-3DAF8F58C0A4}">
      <dgm:prSet/>
      <dgm:spPr/>
      <dgm:t>
        <a:bodyPr/>
        <a:lstStyle/>
        <a:p>
          <a:endParaRPr lang="cs-CZ"/>
        </a:p>
      </dgm:t>
    </dgm:pt>
    <dgm:pt modelId="{E4FD0EFC-296E-4C24-9B1E-7E2DA8FB4C7A}">
      <dgm:prSet/>
      <dgm:spPr/>
      <dgm:t>
        <a:bodyPr/>
        <a:lstStyle/>
        <a:p>
          <a:r>
            <a:rPr lang="pl-PL" dirty="0" smtClean="0"/>
            <a:t>notebooky </a:t>
          </a:r>
          <a:r>
            <a:rPr lang="cs-CZ" dirty="0" smtClean="0"/>
            <a:t>v Braillově písmu</a:t>
          </a:r>
          <a:endParaRPr lang="pl-PL" dirty="0"/>
        </a:p>
      </dgm:t>
    </dgm:pt>
    <dgm:pt modelId="{36FC3F6E-141E-4F23-967B-A431EEBAF4E8}" type="parTrans" cxnId="{B823FC5C-8863-43D8-906E-D0CE129F2E99}">
      <dgm:prSet/>
      <dgm:spPr/>
      <dgm:t>
        <a:bodyPr/>
        <a:lstStyle/>
        <a:p>
          <a:endParaRPr lang="cs-CZ"/>
        </a:p>
      </dgm:t>
    </dgm:pt>
    <dgm:pt modelId="{230CB23C-6B59-48C6-A8D1-2AF0B366A388}" type="sibTrans" cxnId="{B823FC5C-8863-43D8-906E-D0CE129F2E99}">
      <dgm:prSet/>
      <dgm:spPr/>
      <dgm:t>
        <a:bodyPr/>
        <a:lstStyle/>
        <a:p>
          <a:endParaRPr lang="cs-CZ"/>
        </a:p>
      </dgm:t>
    </dgm:pt>
    <dgm:pt modelId="{F8E9EE58-E974-4A48-BC06-49C874B7E988}">
      <dgm:prSet/>
      <dgm:spPr/>
      <dgm:t>
        <a:bodyPr/>
        <a:lstStyle/>
        <a:p>
          <a:r>
            <a:rPr lang="pl-PL" dirty="0" smtClean="0"/>
            <a:t>tiskárna pro Braillovo písmo</a:t>
          </a:r>
          <a:endParaRPr lang="pl-PL" dirty="0"/>
        </a:p>
      </dgm:t>
    </dgm:pt>
    <dgm:pt modelId="{BD3477C4-E76D-4C96-B298-3BD6BA3D37C3}" type="parTrans" cxnId="{7676AB5C-0D1B-40C8-91BE-AC679076F3FD}">
      <dgm:prSet/>
      <dgm:spPr/>
      <dgm:t>
        <a:bodyPr/>
        <a:lstStyle/>
        <a:p>
          <a:endParaRPr lang="cs-CZ"/>
        </a:p>
      </dgm:t>
    </dgm:pt>
    <dgm:pt modelId="{9CA86AA6-A189-490A-8C6E-6838535F3349}" type="sibTrans" cxnId="{7676AB5C-0D1B-40C8-91BE-AC679076F3FD}">
      <dgm:prSet/>
      <dgm:spPr/>
      <dgm:t>
        <a:bodyPr/>
        <a:lstStyle/>
        <a:p>
          <a:endParaRPr lang="cs-CZ"/>
        </a:p>
      </dgm:t>
    </dgm:pt>
    <dgm:pt modelId="{D7E75133-D023-4698-8286-E9E028FB8EDF}">
      <dgm:prSet/>
      <dgm:spPr/>
      <dgm:t>
        <a:bodyPr/>
        <a:lstStyle/>
        <a:p>
          <a:r>
            <a:rPr lang="cs-CZ" dirty="0" smtClean="0"/>
            <a:t>elektronické lupy a zvětšovací skla</a:t>
          </a:r>
          <a:endParaRPr lang="pl-PL" dirty="0"/>
        </a:p>
      </dgm:t>
    </dgm:pt>
    <dgm:pt modelId="{B2FA3E52-B006-4BF2-8227-1C1464822A53}" type="parTrans" cxnId="{FFD10BCD-8490-40E0-8336-A69EC7335138}">
      <dgm:prSet/>
      <dgm:spPr/>
      <dgm:t>
        <a:bodyPr/>
        <a:lstStyle/>
        <a:p>
          <a:endParaRPr lang="cs-CZ"/>
        </a:p>
      </dgm:t>
    </dgm:pt>
    <dgm:pt modelId="{7C92EC76-E673-4A9E-AAFC-B71CBB5AE4B2}" type="sibTrans" cxnId="{FFD10BCD-8490-40E0-8336-A69EC7335138}">
      <dgm:prSet/>
      <dgm:spPr/>
      <dgm:t>
        <a:bodyPr/>
        <a:lstStyle/>
        <a:p>
          <a:endParaRPr lang="cs-CZ"/>
        </a:p>
      </dgm:t>
    </dgm:pt>
    <dgm:pt modelId="{1350762F-63C4-4B69-A1A4-6C2624744178}">
      <dgm:prSet/>
      <dgm:spPr/>
      <dgm:t>
        <a:bodyPr/>
        <a:lstStyle/>
        <a:p>
          <a:r>
            <a:rPr lang="pl-PL" dirty="0" smtClean="0"/>
            <a:t>digitální přehrávače audioknih</a:t>
          </a:r>
          <a:endParaRPr lang="pl-PL" dirty="0"/>
        </a:p>
      </dgm:t>
    </dgm:pt>
    <dgm:pt modelId="{3CDEFB7D-49EB-47F9-9C0E-7B301C51C628}" type="parTrans" cxnId="{34E1051F-54F8-43E4-B182-4671C31D1BE4}">
      <dgm:prSet/>
      <dgm:spPr/>
      <dgm:t>
        <a:bodyPr/>
        <a:lstStyle/>
        <a:p>
          <a:endParaRPr lang="cs-CZ"/>
        </a:p>
      </dgm:t>
    </dgm:pt>
    <dgm:pt modelId="{18B5B472-88B8-4BD0-9557-C2170F09F6E3}" type="sibTrans" cxnId="{34E1051F-54F8-43E4-B182-4671C31D1BE4}">
      <dgm:prSet/>
      <dgm:spPr/>
      <dgm:t>
        <a:bodyPr/>
        <a:lstStyle/>
        <a:p>
          <a:endParaRPr lang="cs-CZ"/>
        </a:p>
      </dgm:t>
    </dgm:pt>
    <dgm:pt modelId="{A22CC94D-A566-4031-99EE-B76BE3CB963C}">
      <dgm:prSet/>
      <dgm:spPr/>
      <dgm:t>
        <a:bodyPr/>
        <a:lstStyle/>
        <a:p>
          <a:r>
            <a:rPr lang="cs-CZ" smtClean="0"/>
            <a:t>kompenzační sluchové pomůcky</a:t>
          </a:r>
          <a:endParaRPr lang="pl-PL" dirty="0"/>
        </a:p>
      </dgm:t>
    </dgm:pt>
    <dgm:pt modelId="{AB6C5C0B-054C-49A0-BE1B-A975E3206202}" type="parTrans" cxnId="{7C06D93F-DC6E-480C-8CE8-25D7E78B0B59}">
      <dgm:prSet/>
      <dgm:spPr/>
      <dgm:t>
        <a:bodyPr/>
        <a:lstStyle/>
        <a:p>
          <a:endParaRPr lang="cs-CZ"/>
        </a:p>
      </dgm:t>
    </dgm:pt>
    <dgm:pt modelId="{E07379C5-03ED-45B5-8CC4-BEF0FE8BB6C1}" type="sibTrans" cxnId="{7C06D93F-DC6E-480C-8CE8-25D7E78B0B59}">
      <dgm:prSet/>
      <dgm:spPr/>
      <dgm:t>
        <a:bodyPr/>
        <a:lstStyle/>
        <a:p>
          <a:endParaRPr lang="cs-CZ"/>
        </a:p>
      </dgm:t>
    </dgm:pt>
    <dgm:pt modelId="{6A021264-E233-4DC3-8C58-151894100523}">
      <dgm:prSet/>
      <dgm:spPr/>
      <dgm:t>
        <a:bodyPr/>
        <a:lstStyle/>
        <a:p>
          <a:r>
            <a:rPr lang="pl-PL" dirty="0" smtClean="0"/>
            <a:t>zvětšující programy</a:t>
          </a:r>
          <a:endParaRPr lang="pl-PL" dirty="0"/>
        </a:p>
      </dgm:t>
    </dgm:pt>
    <dgm:pt modelId="{F87E2B1E-0E83-4AD4-B735-B455AF1D8947}" type="parTrans" cxnId="{1E112096-28CB-47C4-9F1A-006D6A91BE26}">
      <dgm:prSet/>
      <dgm:spPr/>
      <dgm:t>
        <a:bodyPr/>
        <a:lstStyle/>
        <a:p>
          <a:endParaRPr lang="cs-CZ"/>
        </a:p>
      </dgm:t>
    </dgm:pt>
    <dgm:pt modelId="{07364CA9-5896-4933-9CCD-E05A69264E87}" type="sibTrans" cxnId="{1E112096-28CB-47C4-9F1A-006D6A91BE26}">
      <dgm:prSet/>
      <dgm:spPr/>
      <dgm:t>
        <a:bodyPr/>
        <a:lstStyle/>
        <a:p>
          <a:endParaRPr lang="cs-CZ"/>
        </a:p>
      </dgm:t>
    </dgm:pt>
    <dgm:pt modelId="{E534C676-AFC9-4465-B61A-79D6F5C2836D}">
      <dgm:prSet/>
      <dgm:spPr/>
      <dgm:t>
        <a:bodyPr/>
        <a:lstStyle/>
        <a:p>
          <a:r>
            <a:rPr lang="pl-PL" dirty="0" smtClean="0"/>
            <a:t>programy odečítací</a:t>
          </a:r>
          <a:endParaRPr lang="pl-PL" dirty="0"/>
        </a:p>
      </dgm:t>
    </dgm:pt>
    <dgm:pt modelId="{29020A2D-4968-4979-9AE8-451641CB2FAA}" type="parTrans" cxnId="{64D7E9D2-EBF8-4AD2-9935-0BAC094121BF}">
      <dgm:prSet/>
      <dgm:spPr/>
      <dgm:t>
        <a:bodyPr/>
        <a:lstStyle/>
        <a:p>
          <a:endParaRPr lang="cs-CZ"/>
        </a:p>
      </dgm:t>
    </dgm:pt>
    <dgm:pt modelId="{28E97B77-7241-4717-B91F-10B7B93C5907}" type="sibTrans" cxnId="{64D7E9D2-EBF8-4AD2-9935-0BAC094121BF}">
      <dgm:prSet/>
      <dgm:spPr/>
      <dgm:t>
        <a:bodyPr/>
        <a:lstStyle/>
        <a:p>
          <a:endParaRPr lang="cs-CZ"/>
        </a:p>
      </dgm:t>
    </dgm:pt>
    <dgm:pt modelId="{4DC6984A-AE29-412B-9C19-64FE3FF3CB7F}">
      <dgm:prSet/>
      <dgm:spPr/>
      <dgm:t>
        <a:bodyPr/>
        <a:lstStyle/>
        <a:p>
          <a:r>
            <a:rPr lang="pl-PL" dirty="0" smtClean="0"/>
            <a:t>řečové syntezátory</a:t>
          </a:r>
          <a:endParaRPr lang="pl-PL" dirty="0"/>
        </a:p>
      </dgm:t>
    </dgm:pt>
    <dgm:pt modelId="{E5CE2D96-5766-452C-A574-4835D833AAED}" type="parTrans" cxnId="{A2F5E0CA-8A87-4237-BFD4-82D1EC5E955F}">
      <dgm:prSet/>
      <dgm:spPr/>
      <dgm:t>
        <a:bodyPr/>
        <a:lstStyle/>
        <a:p>
          <a:endParaRPr lang="cs-CZ"/>
        </a:p>
      </dgm:t>
    </dgm:pt>
    <dgm:pt modelId="{ACBB1FCF-24F2-4515-B183-EFBE76D19162}" type="sibTrans" cxnId="{A2F5E0CA-8A87-4237-BFD4-82D1EC5E955F}">
      <dgm:prSet/>
      <dgm:spPr/>
      <dgm:t>
        <a:bodyPr/>
        <a:lstStyle/>
        <a:p>
          <a:endParaRPr lang="cs-CZ"/>
        </a:p>
      </dgm:t>
    </dgm:pt>
    <dgm:pt modelId="{9C7FD0B0-E017-43C4-AEA7-3EE5C1D6EE52}">
      <dgm:prSet/>
      <dgm:spPr/>
      <dgm:t>
        <a:bodyPr/>
        <a:lstStyle/>
        <a:p>
          <a:r>
            <a:rPr lang="pl-PL" dirty="0" smtClean="0"/>
            <a:t>programy OCR</a:t>
          </a:r>
          <a:endParaRPr lang="pl-PL" dirty="0"/>
        </a:p>
      </dgm:t>
    </dgm:pt>
    <dgm:pt modelId="{D7E22409-11FA-4165-98C4-B91D446A38C1}" type="parTrans" cxnId="{045A6F6E-442F-4224-8AFA-9BD3A91AB8A1}">
      <dgm:prSet/>
      <dgm:spPr/>
      <dgm:t>
        <a:bodyPr/>
        <a:lstStyle/>
        <a:p>
          <a:endParaRPr lang="cs-CZ"/>
        </a:p>
      </dgm:t>
    </dgm:pt>
    <dgm:pt modelId="{1F740C68-64D1-467F-A5AD-F88B60B5CB35}" type="sibTrans" cxnId="{045A6F6E-442F-4224-8AFA-9BD3A91AB8A1}">
      <dgm:prSet/>
      <dgm:spPr/>
      <dgm:t>
        <a:bodyPr/>
        <a:lstStyle/>
        <a:p>
          <a:endParaRPr lang="cs-CZ"/>
        </a:p>
      </dgm:t>
    </dgm:pt>
    <dgm:pt modelId="{7BA5E923-E141-4124-92BC-9974BA929A20}">
      <dgm:prSet/>
      <dgm:spPr/>
      <dgm:t>
        <a:bodyPr/>
        <a:lstStyle/>
        <a:p>
          <a:r>
            <a:rPr lang="pl-PL" dirty="0" smtClean="0"/>
            <a:t>programy OBR</a:t>
          </a:r>
          <a:endParaRPr lang="pl-PL" dirty="0"/>
        </a:p>
      </dgm:t>
    </dgm:pt>
    <dgm:pt modelId="{D3109E79-4926-421F-AEED-DE7EED2A4AB9}" type="parTrans" cxnId="{76831AA2-4F86-457C-8298-C2DB1E374DF5}">
      <dgm:prSet/>
      <dgm:spPr/>
      <dgm:t>
        <a:bodyPr/>
        <a:lstStyle/>
        <a:p>
          <a:endParaRPr lang="cs-CZ"/>
        </a:p>
      </dgm:t>
    </dgm:pt>
    <dgm:pt modelId="{687620F9-8A0B-4230-ADE0-7165B228C10B}" type="sibTrans" cxnId="{76831AA2-4F86-457C-8298-C2DB1E374DF5}">
      <dgm:prSet/>
      <dgm:spPr/>
      <dgm:t>
        <a:bodyPr/>
        <a:lstStyle/>
        <a:p>
          <a:endParaRPr lang="cs-CZ"/>
        </a:p>
      </dgm:t>
    </dgm:pt>
    <dgm:pt modelId="{C2C85990-A9F7-4CF3-8D9A-7C4207FAF277}">
      <dgm:prSet/>
      <dgm:spPr/>
      <dgm:t>
        <a:bodyPr/>
        <a:lstStyle/>
        <a:p>
          <a:r>
            <a:rPr lang="cs-CZ" dirty="0" smtClean="0"/>
            <a:t>čtecí zařízení</a:t>
          </a:r>
        </a:p>
      </dgm:t>
    </dgm:pt>
    <dgm:pt modelId="{2283DC4E-BC75-4529-8E2F-C298D148A4BC}" type="parTrans" cxnId="{5B73DFC4-BE20-4C99-A948-6ED7EF9642E9}">
      <dgm:prSet/>
      <dgm:spPr/>
      <dgm:t>
        <a:bodyPr/>
        <a:lstStyle/>
        <a:p>
          <a:endParaRPr lang="cs-CZ"/>
        </a:p>
      </dgm:t>
    </dgm:pt>
    <dgm:pt modelId="{45BF17C4-9C32-4DB8-8AF7-D1D0285747D8}" type="sibTrans" cxnId="{5B73DFC4-BE20-4C99-A948-6ED7EF9642E9}">
      <dgm:prSet/>
      <dgm:spPr/>
      <dgm:t>
        <a:bodyPr/>
        <a:lstStyle/>
        <a:p>
          <a:endParaRPr lang="cs-CZ"/>
        </a:p>
      </dgm:t>
    </dgm:pt>
    <dgm:pt modelId="{C477C666-71E1-4488-9A81-5D3367A59C74}">
      <dgm:prSet/>
      <dgm:spPr/>
      <dgm:t>
        <a:bodyPr/>
        <a:lstStyle/>
        <a:p>
          <a:r>
            <a:rPr lang="cs-CZ" dirty="0" smtClean="0"/>
            <a:t>alternativní klávesnice</a:t>
          </a:r>
        </a:p>
      </dgm:t>
    </dgm:pt>
    <dgm:pt modelId="{B5202B36-EF48-4478-A9BA-B7660F3BA9AD}" type="parTrans" cxnId="{038ECA0E-FAD0-473D-89B2-57DD61F62569}">
      <dgm:prSet/>
      <dgm:spPr/>
      <dgm:t>
        <a:bodyPr/>
        <a:lstStyle/>
        <a:p>
          <a:endParaRPr lang="cs-CZ"/>
        </a:p>
      </dgm:t>
    </dgm:pt>
    <dgm:pt modelId="{66ACFEE3-7F04-45C8-B094-374B7F32BD93}" type="sibTrans" cxnId="{038ECA0E-FAD0-473D-89B2-57DD61F62569}">
      <dgm:prSet/>
      <dgm:spPr/>
      <dgm:t>
        <a:bodyPr/>
        <a:lstStyle/>
        <a:p>
          <a:endParaRPr lang="cs-CZ"/>
        </a:p>
      </dgm:t>
    </dgm:pt>
    <dgm:pt modelId="{51996C76-57D9-4AE4-BB44-A9F145D16667}">
      <dgm:prSet/>
      <dgm:spPr/>
      <dgm:t>
        <a:bodyPr/>
        <a:lstStyle/>
        <a:p>
          <a:r>
            <a:rPr lang="cs-CZ" dirty="0" smtClean="0"/>
            <a:t>alternativní myši</a:t>
          </a:r>
        </a:p>
      </dgm:t>
    </dgm:pt>
    <dgm:pt modelId="{14027432-75C1-4537-8EC1-12C5FC2C20F0}" type="parTrans" cxnId="{E2196AF5-BE11-411F-86DE-C63E707FD366}">
      <dgm:prSet/>
      <dgm:spPr/>
      <dgm:t>
        <a:bodyPr/>
        <a:lstStyle/>
        <a:p>
          <a:endParaRPr lang="cs-CZ"/>
        </a:p>
      </dgm:t>
    </dgm:pt>
    <dgm:pt modelId="{82A260E2-B39B-4026-8EB5-444681009A21}" type="sibTrans" cxnId="{E2196AF5-BE11-411F-86DE-C63E707FD366}">
      <dgm:prSet/>
      <dgm:spPr/>
      <dgm:t>
        <a:bodyPr/>
        <a:lstStyle/>
        <a:p>
          <a:endParaRPr lang="cs-CZ"/>
        </a:p>
      </dgm:t>
    </dgm:pt>
    <dgm:pt modelId="{9F387DF9-4A05-40F0-A7EF-E18FC2441263}">
      <dgm:prSet/>
      <dgm:spPr/>
      <dgm:t>
        <a:bodyPr/>
        <a:lstStyle/>
        <a:p>
          <a:r>
            <a:rPr lang="pl-PL" dirty="0" smtClean="0"/>
            <a:t>programy zvětšující - odečítací</a:t>
          </a:r>
          <a:endParaRPr lang="pl-PL" dirty="0"/>
        </a:p>
      </dgm:t>
    </dgm:pt>
    <dgm:pt modelId="{D2A93422-A0FE-4B06-B73E-1F8A3B80D478}" type="parTrans" cxnId="{01652DCA-9F99-45E5-AAC7-F9400198588F}">
      <dgm:prSet/>
      <dgm:spPr/>
      <dgm:t>
        <a:bodyPr/>
        <a:lstStyle/>
        <a:p>
          <a:endParaRPr lang="cs-CZ"/>
        </a:p>
      </dgm:t>
    </dgm:pt>
    <dgm:pt modelId="{AFC1BB2C-B770-4E55-83A0-89EF5CDA6922}" type="sibTrans" cxnId="{01652DCA-9F99-45E5-AAC7-F9400198588F}">
      <dgm:prSet/>
      <dgm:spPr/>
      <dgm:t>
        <a:bodyPr/>
        <a:lstStyle/>
        <a:p>
          <a:endParaRPr lang="cs-CZ"/>
        </a:p>
      </dgm:t>
    </dgm:pt>
    <dgm:pt modelId="{18AE1C99-81F0-49DE-9556-28BA9BDD7070}" type="pres">
      <dgm:prSet presAssocID="{57D7183E-5EDF-48D0-B4B1-62CF23A9AFC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7A7F4D3-47C1-48BF-8264-8EAAD85E2480}" type="pres">
      <dgm:prSet presAssocID="{27F57219-8F39-45A7-AF9F-5A4EC8826498}" presName="composite" presStyleCnt="0"/>
      <dgm:spPr/>
    </dgm:pt>
    <dgm:pt modelId="{14475064-5DE8-4320-8AA3-8D5F3295C7A7}" type="pres">
      <dgm:prSet presAssocID="{27F57219-8F39-45A7-AF9F-5A4EC882649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3E28B88-3388-4FB9-9940-330842412703}" type="pres">
      <dgm:prSet presAssocID="{27F57219-8F39-45A7-AF9F-5A4EC882649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0BBF7BD-957E-4B71-A7F4-7EA4D2BD41D4}" type="pres">
      <dgm:prSet presAssocID="{5987DD56-F1D0-4891-9DDC-A623782089CA}" presName="space" presStyleCnt="0"/>
      <dgm:spPr/>
    </dgm:pt>
    <dgm:pt modelId="{804A820F-A8FB-413E-BD88-F301873D454C}" type="pres">
      <dgm:prSet presAssocID="{48271E30-5B1A-4462-80C4-9E72DB5FC933}" presName="composite" presStyleCnt="0"/>
      <dgm:spPr/>
    </dgm:pt>
    <dgm:pt modelId="{34C5BA8D-6941-4A86-8771-1F495F0208B7}" type="pres">
      <dgm:prSet presAssocID="{48271E30-5B1A-4462-80C4-9E72DB5FC93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E0DC142-46E8-4A55-9C36-6ED6FC43A3DB}" type="pres">
      <dgm:prSet presAssocID="{48271E30-5B1A-4462-80C4-9E72DB5FC93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6831AA2-4F86-457C-8298-C2DB1E374DF5}" srcId="{48271E30-5B1A-4462-80C4-9E72DB5FC933}" destId="{7BA5E923-E141-4124-92BC-9974BA929A20}" srcOrd="5" destOrd="0" parTransId="{D3109E79-4926-421F-AEED-DE7EED2A4AB9}" sibTransId="{687620F9-8A0B-4230-ADE0-7165B228C10B}"/>
    <dgm:cxn modelId="{256CEEE0-30EC-4399-A83E-EDF06CB1D891}" type="presOf" srcId="{27F57219-8F39-45A7-AF9F-5A4EC8826498}" destId="{14475064-5DE8-4320-8AA3-8D5F3295C7A7}" srcOrd="0" destOrd="0" presId="urn:microsoft.com/office/officeart/2005/8/layout/hList1"/>
    <dgm:cxn modelId="{070D4AA6-3455-4EEB-8BD1-5F50F70F6D9D}" type="presOf" srcId="{51996C76-57D9-4AE4-BB44-A9F145D16667}" destId="{B3E28B88-3388-4FB9-9940-330842412703}" srcOrd="0" destOrd="8" presId="urn:microsoft.com/office/officeart/2005/8/layout/hList1"/>
    <dgm:cxn modelId="{B823FC5C-8863-43D8-906E-D0CE129F2E99}" srcId="{27F57219-8F39-45A7-AF9F-5A4EC8826498}" destId="{E4FD0EFC-296E-4C24-9B1E-7E2DA8FB4C7A}" srcOrd="1" destOrd="0" parTransId="{36FC3F6E-141E-4F23-967B-A431EEBAF4E8}" sibTransId="{230CB23C-6B59-48C6-A8D1-2AF0B366A388}"/>
    <dgm:cxn modelId="{FFD10BCD-8490-40E0-8336-A69EC7335138}" srcId="{27F57219-8F39-45A7-AF9F-5A4EC8826498}" destId="{D7E75133-D023-4698-8286-E9E028FB8EDF}" srcOrd="3" destOrd="0" parTransId="{B2FA3E52-B006-4BF2-8227-1C1464822A53}" sibTransId="{7C92EC76-E673-4A9E-AAFC-B71CBB5AE4B2}"/>
    <dgm:cxn modelId="{038ECA0E-FAD0-473D-89B2-57DD61F62569}" srcId="{27F57219-8F39-45A7-AF9F-5A4EC8826498}" destId="{C477C666-71E1-4488-9A81-5D3367A59C74}" srcOrd="7" destOrd="0" parTransId="{B5202B36-EF48-4478-A9BA-B7660F3BA9AD}" sibTransId="{66ACFEE3-7F04-45C8-B094-374B7F32BD93}"/>
    <dgm:cxn modelId="{85EB9869-D13B-4375-AB9C-5BE63D5ABC7A}" type="presOf" srcId="{9F387DF9-4A05-40F0-A7EF-E18FC2441263}" destId="{7E0DC142-46E8-4A55-9C36-6ED6FC43A3DB}" srcOrd="0" destOrd="1" presId="urn:microsoft.com/office/officeart/2005/8/layout/hList1"/>
    <dgm:cxn modelId="{DE96A437-D83A-44D8-848A-DF1D505384DD}" srcId="{57D7183E-5EDF-48D0-B4B1-62CF23A9AFC5}" destId="{27F57219-8F39-45A7-AF9F-5A4EC8826498}" srcOrd="0" destOrd="0" parTransId="{7A00DC01-679D-4DCF-9333-245265735026}" sibTransId="{5987DD56-F1D0-4891-9DDC-A623782089CA}"/>
    <dgm:cxn modelId="{A2F5E0CA-8A87-4237-BFD4-82D1EC5E955F}" srcId="{48271E30-5B1A-4462-80C4-9E72DB5FC933}" destId="{4DC6984A-AE29-412B-9C19-64FE3FF3CB7F}" srcOrd="3" destOrd="0" parTransId="{E5CE2D96-5766-452C-A574-4835D833AAED}" sibTransId="{ACBB1FCF-24F2-4515-B183-EFBE76D19162}"/>
    <dgm:cxn modelId="{674F15C7-C377-46C7-9D96-302BB97C2CFB}" type="presOf" srcId="{D7E75133-D023-4698-8286-E9E028FB8EDF}" destId="{B3E28B88-3388-4FB9-9940-330842412703}" srcOrd="0" destOrd="3" presId="urn:microsoft.com/office/officeart/2005/8/layout/hList1"/>
    <dgm:cxn modelId="{6EC56C31-3AE6-42DB-A9E6-A08A96D1DB87}" type="presOf" srcId="{E4FD0EFC-296E-4C24-9B1E-7E2DA8FB4C7A}" destId="{B3E28B88-3388-4FB9-9940-330842412703}" srcOrd="0" destOrd="1" presId="urn:microsoft.com/office/officeart/2005/8/layout/hList1"/>
    <dgm:cxn modelId="{FAD32350-2043-4ABE-9781-3157B5AD387D}" type="presOf" srcId="{57D7183E-5EDF-48D0-B4B1-62CF23A9AFC5}" destId="{18AE1C99-81F0-49DE-9556-28BA9BDD7070}" srcOrd="0" destOrd="0" presId="urn:microsoft.com/office/officeart/2005/8/layout/hList1"/>
    <dgm:cxn modelId="{CB9432A0-E7C5-4CD1-8DAA-F15BEE7FBA56}" type="presOf" srcId="{A22CC94D-A566-4031-99EE-B76BE3CB963C}" destId="{B3E28B88-3388-4FB9-9940-330842412703}" srcOrd="0" destOrd="6" presId="urn:microsoft.com/office/officeart/2005/8/layout/hList1"/>
    <dgm:cxn modelId="{7C06D93F-DC6E-480C-8CE8-25D7E78B0B59}" srcId="{27F57219-8F39-45A7-AF9F-5A4EC8826498}" destId="{A22CC94D-A566-4031-99EE-B76BE3CB963C}" srcOrd="6" destOrd="0" parTransId="{AB6C5C0B-054C-49A0-BE1B-A975E3206202}" sibTransId="{E07379C5-03ED-45B5-8CC4-BEF0FE8BB6C1}"/>
    <dgm:cxn modelId="{A29BD848-5F26-4B8C-8426-5EC63A157747}" type="presOf" srcId="{4DC6984A-AE29-412B-9C19-64FE3FF3CB7F}" destId="{7E0DC142-46E8-4A55-9C36-6ED6FC43A3DB}" srcOrd="0" destOrd="3" presId="urn:microsoft.com/office/officeart/2005/8/layout/hList1"/>
    <dgm:cxn modelId="{64D7E9D2-EBF8-4AD2-9935-0BAC094121BF}" srcId="{48271E30-5B1A-4462-80C4-9E72DB5FC933}" destId="{E534C676-AFC9-4465-B61A-79D6F5C2836D}" srcOrd="2" destOrd="0" parTransId="{29020A2D-4968-4979-9AE8-451641CB2FAA}" sibTransId="{28E97B77-7241-4717-B91F-10B7B93C5907}"/>
    <dgm:cxn modelId="{5B73DFC4-BE20-4C99-A948-6ED7EF9642E9}" srcId="{27F57219-8F39-45A7-AF9F-5A4EC8826498}" destId="{C2C85990-A9F7-4CF3-8D9A-7C4207FAF277}" srcOrd="4" destOrd="0" parTransId="{2283DC4E-BC75-4529-8E2F-C298D148A4BC}" sibTransId="{45BF17C4-9C32-4DB8-8AF7-D1D0285747D8}"/>
    <dgm:cxn modelId="{C0828E1D-6F7F-4AA0-83A8-01D1C6920A59}" type="presOf" srcId="{E534C676-AFC9-4465-B61A-79D6F5C2836D}" destId="{7E0DC142-46E8-4A55-9C36-6ED6FC43A3DB}" srcOrd="0" destOrd="2" presId="urn:microsoft.com/office/officeart/2005/8/layout/hList1"/>
    <dgm:cxn modelId="{A8440344-D0A2-4712-9F04-91DF1307FA6D}" type="presOf" srcId="{C2C85990-A9F7-4CF3-8D9A-7C4207FAF277}" destId="{B3E28B88-3388-4FB9-9940-330842412703}" srcOrd="0" destOrd="4" presId="urn:microsoft.com/office/officeart/2005/8/layout/hList1"/>
    <dgm:cxn modelId="{34E1051F-54F8-43E4-B182-4671C31D1BE4}" srcId="{27F57219-8F39-45A7-AF9F-5A4EC8826498}" destId="{1350762F-63C4-4B69-A1A4-6C2624744178}" srcOrd="5" destOrd="0" parTransId="{3CDEFB7D-49EB-47F9-9C0E-7B301C51C628}" sibTransId="{18B5B472-88B8-4BD0-9557-C2170F09F6E3}"/>
    <dgm:cxn modelId="{A8888ED8-CDB4-4D3E-95E2-C639B19EECD7}" type="presOf" srcId="{C477C666-71E1-4488-9A81-5D3367A59C74}" destId="{B3E28B88-3388-4FB9-9940-330842412703}" srcOrd="0" destOrd="7" presId="urn:microsoft.com/office/officeart/2005/8/layout/hList1"/>
    <dgm:cxn modelId="{7676AB5C-0D1B-40C8-91BE-AC679076F3FD}" srcId="{27F57219-8F39-45A7-AF9F-5A4EC8826498}" destId="{F8E9EE58-E974-4A48-BC06-49C874B7E988}" srcOrd="2" destOrd="0" parTransId="{BD3477C4-E76D-4C96-B298-3BD6BA3D37C3}" sibTransId="{9CA86AA6-A189-490A-8C6E-6838535F3349}"/>
    <dgm:cxn modelId="{D0F82D6D-6727-4A41-8EB8-AFD9AF551BF5}" type="presOf" srcId="{88275BA7-1732-4929-9A6B-2E853D9A8F04}" destId="{B3E28B88-3388-4FB9-9940-330842412703}" srcOrd="0" destOrd="0" presId="urn:microsoft.com/office/officeart/2005/8/layout/hList1"/>
    <dgm:cxn modelId="{045A6F6E-442F-4224-8AFA-9BD3A91AB8A1}" srcId="{48271E30-5B1A-4462-80C4-9E72DB5FC933}" destId="{9C7FD0B0-E017-43C4-AEA7-3EE5C1D6EE52}" srcOrd="4" destOrd="0" parTransId="{D7E22409-11FA-4165-98C4-B91D446A38C1}" sibTransId="{1F740C68-64D1-467F-A5AD-F88B60B5CB35}"/>
    <dgm:cxn modelId="{32705919-BEE0-4222-BB1F-B3133C930E34}" type="presOf" srcId="{F8E9EE58-E974-4A48-BC06-49C874B7E988}" destId="{B3E28B88-3388-4FB9-9940-330842412703}" srcOrd="0" destOrd="2" presId="urn:microsoft.com/office/officeart/2005/8/layout/hList1"/>
    <dgm:cxn modelId="{8D578DAF-872C-4048-A601-DF84F76932E4}" type="presOf" srcId="{6A021264-E233-4DC3-8C58-151894100523}" destId="{7E0DC142-46E8-4A55-9C36-6ED6FC43A3DB}" srcOrd="0" destOrd="0" presId="urn:microsoft.com/office/officeart/2005/8/layout/hList1"/>
    <dgm:cxn modelId="{B3EFAA6E-A3F2-467F-9037-821409855757}" type="presOf" srcId="{48271E30-5B1A-4462-80C4-9E72DB5FC933}" destId="{34C5BA8D-6941-4A86-8771-1F495F0208B7}" srcOrd="0" destOrd="0" presId="urn:microsoft.com/office/officeart/2005/8/layout/hList1"/>
    <dgm:cxn modelId="{01652DCA-9F99-45E5-AAC7-F9400198588F}" srcId="{48271E30-5B1A-4462-80C4-9E72DB5FC933}" destId="{9F387DF9-4A05-40F0-A7EF-E18FC2441263}" srcOrd="1" destOrd="0" parTransId="{D2A93422-A0FE-4B06-B73E-1F8A3B80D478}" sibTransId="{AFC1BB2C-B770-4E55-83A0-89EF5CDA6922}"/>
    <dgm:cxn modelId="{17945A96-88EF-4207-BE32-11A3D7A1A354}" srcId="{57D7183E-5EDF-48D0-B4B1-62CF23A9AFC5}" destId="{48271E30-5B1A-4462-80C4-9E72DB5FC933}" srcOrd="1" destOrd="0" parTransId="{465CAAF1-DA95-4EEF-B4A9-AB48268FFFC0}" sibTransId="{1A222897-B9BF-45B3-80D0-94C1D42133D7}"/>
    <dgm:cxn modelId="{E2196AF5-BE11-411F-86DE-C63E707FD366}" srcId="{27F57219-8F39-45A7-AF9F-5A4EC8826498}" destId="{51996C76-57D9-4AE4-BB44-A9F145D16667}" srcOrd="8" destOrd="0" parTransId="{14027432-75C1-4537-8EC1-12C5FC2C20F0}" sibTransId="{82A260E2-B39B-4026-8EB5-444681009A21}"/>
    <dgm:cxn modelId="{4F22B40A-AD59-4616-A24C-3DAF8F58C0A4}" srcId="{27F57219-8F39-45A7-AF9F-5A4EC8826498}" destId="{88275BA7-1732-4929-9A6B-2E853D9A8F04}" srcOrd="0" destOrd="0" parTransId="{177C0DE0-F74A-464A-948D-6309C65E3355}" sibTransId="{8CE7913A-3BC1-4885-AC97-102B902112D1}"/>
    <dgm:cxn modelId="{1495A6C9-06BE-40E8-931A-4476D78B6717}" type="presOf" srcId="{1350762F-63C4-4B69-A1A4-6C2624744178}" destId="{B3E28B88-3388-4FB9-9940-330842412703}" srcOrd="0" destOrd="5" presId="urn:microsoft.com/office/officeart/2005/8/layout/hList1"/>
    <dgm:cxn modelId="{00E95FB0-2DEA-4287-8762-14FFDD65F786}" type="presOf" srcId="{9C7FD0B0-E017-43C4-AEA7-3EE5C1D6EE52}" destId="{7E0DC142-46E8-4A55-9C36-6ED6FC43A3DB}" srcOrd="0" destOrd="4" presId="urn:microsoft.com/office/officeart/2005/8/layout/hList1"/>
    <dgm:cxn modelId="{4E103051-AC26-4D8E-B25C-9F95BBA55688}" type="presOf" srcId="{7BA5E923-E141-4124-92BC-9974BA929A20}" destId="{7E0DC142-46E8-4A55-9C36-6ED6FC43A3DB}" srcOrd="0" destOrd="5" presId="urn:microsoft.com/office/officeart/2005/8/layout/hList1"/>
    <dgm:cxn modelId="{1E112096-28CB-47C4-9F1A-006D6A91BE26}" srcId="{48271E30-5B1A-4462-80C4-9E72DB5FC933}" destId="{6A021264-E233-4DC3-8C58-151894100523}" srcOrd="0" destOrd="0" parTransId="{F87E2B1E-0E83-4AD4-B735-B455AF1D8947}" sibTransId="{07364CA9-5896-4933-9CCD-E05A69264E87}"/>
    <dgm:cxn modelId="{3D3109A2-E766-46D1-AD0D-5FEF90E54C29}" type="presParOf" srcId="{18AE1C99-81F0-49DE-9556-28BA9BDD7070}" destId="{E7A7F4D3-47C1-48BF-8264-8EAAD85E2480}" srcOrd="0" destOrd="0" presId="urn:microsoft.com/office/officeart/2005/8/layout/hList1"/>
    <dgm:cxn modelId="{D950765F-8C80-45A3-9491-AAAC904291BB}" type="presParOf" srcId="{E7A7F4D3-47C1-48BF-8264-8EAAD85E2480}" destId="{14475064-5DE8-4320-8AA3-8D5F3295C7A7}" srcOrd="0" destOrd="0" presId="urn:microsoft.com/office/officeart/2005/8/layout/hList1"/>
    <dgm:cxn modelId="{BACAA6D6-10A4-400A-BE9D-ADA50869D12B}" type="presParOf" srcId="{E7A7F4D3-47C1-48BF-8264-8EAAD85E2480}" destId="{B3E28B88-3388-4FB9-9940-330842412703}" srcOrd="1" destOrd="0" presId="urn:microsoft.com/office/officeart/2005/8/layout/hList1"/>
    <dgm:cxn modelId="{850F91E6-8566-4D23-AD51-62F244C7A08D}" type="presParOf" srcId="{18AE1C99-81F0-49DE-9556-28BA9BDD7070}" destId="{40BBF7BD-957E-4B71-A7F4-7EA4D2BD41D4}" srcOrd="1" destOrd="0" presId="urn:microsoft.com/office/officeart/2005/8/layout/hList1"/>
    <dgm:cxn modelId="{AEB82EC7-C608-48FE-B2CC-092E6D600571}" type="presParOf" srcId="{18AE1C99-81F0-49DE-9556-28BA9BDD7070}" destId="{804A820F-A8FB-413E-BD88-F301873D454C}" srcOrd="2" destOrd="0" presId="urn:microsoft.com/office/officeart/2005/8/layout/hList1"/>
    <dgm:cxn modelId="{2E45FAEB-5CC4-4D83-98F4-7350D3755E5F}" type="presParOf" srcId="{804A820F-A8FB-413E-BD88-F301873D454C}" destId="{34C5BA8D-6941-4A86-8771-1F495F0208B7}" srcOrd="0" destOrd="0" presId="urn:microsoft.com/office/officeart/2005/8/layout/hList1"/>
    <dgm:cxn modelId="{92549F71-14DA-4117-8EAF-B63102B2AACE}" type="presParOf" srcId="{804A820F-A8FB-413E-BD88-F301873D454C}" destId="{7E0DC142-46E8-4A55-9C36-6ED6FC43A3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8A87664B-BE6E-4D7B-8F84-F839589E4C9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DEBEB56-CED7-4787-9AC5-6E8732C8605D}">
      <dgm:prSet/>
      <dgm:spPr/>
      <dgm:t>
        <a:bodyPr/>
        <a:lstStyle/>
        <a:p>
          <a:pPr rtl="0"/>
          <a:r>
            <a:rPr lang="cs-CZ" b="0" i="0" dirty="0" smtClean="0"/>
            <a:t>sdílení</a:t>
          </a:r>
          <a:endParaRPr lang="pl-PL" dirty="0">
            <a:solidFill>
              <a:schemeClr val="tx1"/>
            </a:solidFill>
          </a:endParaRPr>
        </a:p>
      </dgm:t>
    </dgm:pt>
    <dgm:pt modelId="{17B555AD-3C47-4BFF-AD07-1D702E4A15FB}" type="parTrans" cxnId="{AFFCDD93-D308-4594-A243-12B3A282ADE9}">
      <dgm:prSet/>
      <dgm:spPr/>
      <dgm:t>
        <a:bodyPr/>
        <a:lstStyle/>
        <a:p>
          <a:endParaRPr lang="pl-PL"/>
        </a:p>
      </dgm:t>
    </dgm:pt>
    <dgm:pt modelId="{1CAC1994-F1FE-4F53-B750-60B02FECAF5E}" type="sibTrans" cxnId="{AFFCDD93-D308-4594-A243-12B3A282ADE9}">
      <dgm:prSet/>
      <dgm:spPr/>
      <dgm:t>
        <a:bodyPr/>
        <a:lstStyle/>
        <a:p>
          <a:endParaRPr lang="pl-PL"/>
        </a:p>
      </dgm:t>
    </dgm:pt>
    <dgm:pt modelId="{9C04B462-8CD1-4580-A02A-F9633B80CBE4}">
      <dgm:prSet/>
      <dgm:spPr/>
      <dgm:t>
        <a:bodyPr/>
        <a:lstStyle/>
        <a:p>
          <a:pPr rtl="0"/>
          <a:r>
            <a:rPr lang="cs-CZ" b="0" i="0" dirty="0" smtClean="0"/>
            <a:t>informování</a:t>
          </a:r>
          <a:endParaRPr lang="pl-PL" dirty="0">
            <a:solidFill>
              <a:schemeClr val="tx1"/>
            </a:solidFill>
          </a:endParaRPr>
        </a:p>
      </dgm:t>
    </dgm:pt>
    <dgm:pt modelId="{DF74895E-473E-4296-B06C-5BA4D80E80DC}" type="parTrans" cxnId="{B1CB6481-3AC8-4A35-AF8B-A89FA34526FF}">
      <dgm:prSet/>
      <dgm:spPr/>
      <dgm:t>
        <a:bodyPr/>
        <a:lstStyle/>
        <a:p>
          <a:endParaRPr lang="cs-CZ"/>
        </a:p>
      </dgm:t>
    </dgm:pt>
    <dgm:pt modelId="{AC5045F9-58CB-4E7B-A791-B7BE6DF86085}" type="sibTrans" cxnId="{B1CB6481-3AC8-4A35-AF8B-A89FA34526FF}">
      <dgm:prSet/>
      <dgm:spPr/>
      <dgm:t>
        <a:bodyPr/>
        <a:lstStyle/>
        <a:p>
          <a:endParaRPr lang="cs-CZ"/>
        </a:p>
      </dgm:t>
    </dgm:pt>
    <dgm:pt modelId="{A02CC582-EC63-4879-9D91-6CCD39FB9065}">
      <dgm:prSet/>
      <dgm:spPr/>
      <dgm:t>
        <a:bodyPr/>
        <a:lstStyle/>
        <a:p>
          <a:pPr rtl="0"/>
          <a:r>
            <a:rPr lang="cs-CZ" b="0" i="0" dirty="0" smtClean="0"/>
            <a:t>práce s uživatelem</a:t>
          </a:r>
          <a:endParaRPr lang="pl-PL" dirty="0">
            <a:solidFill>
              <a:schemeClr val="tx1"/>
            </a:solidFill>
          </a:endParaRPr>
        </a:p>
      </dgm:t>
    </dgm:pt>
    <dgm:pt modelId="{66CEEAFC-9D7B-4EBB-B0F6-D54EC79D7B47}" type="parTrans" cxnId="{329210B1-9E85-4A1A-BEEC-0BBE2328A330}">
      <dgm:prSet/>
      <dgm:spPr/>
      <dgm:t>
        <a:bodyPr/>
        <a:lstStyle/>
        <a:p>
          <a:endParaRPr lang="cs-CZ"/>
        </a:p>
      </dgm:t>
    </dgm:pt>
    <dgm:pt modelId="{BBF0C95A-94D8-49C6-8694-DB41CDC23EE3}" type="sibTrans" cxnId="{329210B1-9E85-4A1A-BEEC-0BBE2328A330}">
      <dgm:prSet/>
      <dgm:spPr/>
      <dgm:t>
        <a:bodyPr/>
        <a:lstStyle/>
        <a:p>
          <a:endParaRPr lang="cs-CZ"/>
        </a:p>
      </dgm:t>
    </dgm:pt>
    <dgm:pt modelId="{CCE9C3C8-CD66-43E2-AC50-F302A8D3EDDC}" type="pres">
      <dgm:prSet presAssocID="{8A87664B-BE6E-4D7B-8F84-F839589E4C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FA78C386-FFFB-427C-A24F-00A70877AA1E}" type="pres">
      <dgm:prSet presAssocID="{7DEBEB56-CED7-4787-9AC5-6E8732C8605D}" presName="hierRoot1" presStyleCnt="0">
        <dgm:presLayoutVars>
          <dgm:hierBranch val="init"/>
        </dgm:presLayoutVars>
      </dgm:prSet>
      <dgm:spPr/>
    </dgm:pt>
    <dgm:pt modelId="{77226077-C0C8-464B-916B-875709D11287}" type="pres">
      <dgm:prSet presAssocID="{7DEBEB56-CED7-4787-9AC5-6E8732C8605D}" presName="rootComposite1" presStyleCnt="0"/>
      <dgm:spPr/>
    </dgm:pt>
    <dgm:pt modelId="{6D8FC8D1-783B-4004-AA46-5462BB2C7429}" type="pres">
      <dgm:prSet presAssocID="{7DEBEB56-CED7-4787-9AC5-6E8732C8605D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193CF4F-846C-4176-9159-3AB690326610}" type="pres">
      <dgm:prSet presAssocID="{7DEBEB56-CED7-4787-9AC5-6E8732C8605D}" presName="rootConnector1" presStyleLbl="node1" presStyleIdx="0" presStyleCnt="0"/>
      <dgm:spPr/>
      <dgm:t>
        <a:bodyPr/>
        <a:lstStyle/>
        <a:p>
          <a:endParaRPr lang="pl-PL"/>
        </a:p>
      </dgm:t>
    </dgm:pt>
    <dgm:pt modelId="{28C32A37-51D2-472A-BDCC-B2EEFDAC51B9}" type="pres">
      <dgm:prSet presAssocID="{7DEBEB56-CED7-4787-9AC5-6E8732C8605D}" presName="hierChild2" presStyleCnt="0"/>
      <dgm:spPr/>
    </dgm:pt>
    <dgm:pt modelId="{AF8E8F96-9AA4-4F5C-BD32-510C1B4A9CFB}" type="pres">
      <dgm:prSet presAssocID="{7DEBEB56-CED7-4787-9AC5-6E8732C8605D}" presName="hierChild3" presStyleCnt="0"/>
      <dgm:spPr/>
    </dgm:pt>
    <dgm:pt modelId="{A52CA232-4319-47BA-B57F-640E1931F06B}" type="pres">
      <dgm:prSet presAssocID="{9C04B462-8CD1-4580-A02A-F9633B80CBE4}" presName="hierRoot1" presStyleCnt="0">
        <dgm:presLayoutVars>
          <dgm:hierBranch val="init"/>
        </dgm:presLayoutVars>
      </dgm:prSet>
      <dgm:spPr/>
    </dgm:pt>
    <dgm:pt modelId="{4BB4AFBE-905B-4490-876A-EBB49728BABB}" type="pres">
      <dgm:prSet presAssocID="{9C04B462-8CD1-4580-A02A-F9633B80CBE4}" presName="rootComposite1" presStyleCnt="0"/>
      <dgm:spPr/>
    </dgm:pt>
    <dgm:pt modelId="{E58A43DE-2943-470C-8064-35B7C3827D49}" type="pres">
      <dgm:prSet presAssocID="{9C04B462-8CD1-4580-A02A-F9633B80CBE4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D08705C-A170-46DA-AE80-754FFB4EA2E3}" type="pres">
      <dgm:prSet presAssocID="{9C04B462-8CD1-4580-A02A-F9633B80CBE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4DF3EDB9-A51C-450C-8DD8-95DC4B274829}" type="pres">
      <dgm:prSet presAssocID="{9C04B462-8CD1-4580-A02A-F9633B80CBE4}" presName="hierChild2" presStyleCnt="0"/>
      <dgm:spPr/>
    </dgm:pt>
    <dgm:pt modelId="{E28C29E9-08B4-4192-BE2F-3BB07E463289}" type="pres">
      <dgm:prSet presAssocID="{9C04B462-8CD1-4580-A02A-F9633B80CBE4}" presName="hierChild3" presStyleCnt="0"/>
      <dgm:spPr/>
    </dgm:pt>
    <dgm:pt modelId="{5FB50BE4-0EEF-4865-9CC6-3CDE6DDC138C}" type="pres">
      <dgm:prSet presAssocID="{A02CC582-EC63-4879-9D91-6CCD39FB9065}" presName="hierRoot1" presStyleCnt="0">
        <dgm:presLayoutVars>
          <dgm:hierBranch val="init"/>
        </dgm:presLayoutVars>
      </dgm:prSet>
      <dgm:spPr/>
    </dgm:pt>
    <dgm:pt modelId="{ED14716A-67B1-437E-8CB7-35ECA77A9BE3}" type="pres">
      <dgm:prSet presAssocID="{A02CC582-EC63-4879-9D91-6CCD39FB9065}" presName="rootComposite1" presStyleCnt="0"/>
      <dgm:spPr/>
    </dgm:pt>
    <dgm:pt modelId="{B99BB23B-41C7-4A88-8692-B9DE9A45B53E}" type="pres">
      <dgm:prSet presAssocID="{A02CC582-EC63-4879-9D91-6CCD39FB9065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C7147EF-649C-4607-99DA-3CA8A0AFAD6C}" type="pres">
      <dgm:prSet presAssocID="{A02CC582-EC63-4879-9D91-6CCD39FB906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1B57D546-3612-49B3-BB8B-95774D2A6BF0}" type="pres">
      <dgm:prSet presAssocID="{A02CC582-EC63-4879-9D91-6CCD39FB9065}" presName="hierChild2" presStyleCnt="0"/>
      <dgm:spPr/>
    </dgm:pt>
    <dgm:pt modelId="{88E0B8BA-0AD6-4372-9C2D-88B2CC67040D}" type="pres">
      <dgm:prSet presAssocID="{A02CC582-EC63-4879-9D91-6CCD39FB9065}" presName="hierChild3" presStyleCnt="0"/>
      <dgm:spPr/>
    </dgm:pt>
  </dgm:ptLst>
  <dgm:cxnLst>
    <dgm:cxn modelId="{329210B1-9E85-4A1A-BEEC-0BBE2328A330}" srcId="{8A87664B-BE6E-4D7B-8F84-F839589E4C94}" destId="{A02CC582-EC63-4879-9D91-6CCD39FB9065}" srcOrd="2" destOrd="0" parTransId="{66CEEAFC-9D7B-4EBB-B0F6-D54EC79D7B47}" sibTransId="{BBF0C95A-94D8-49C6-8694-DB41CDC23EE3}"/>
    <dgm:cxn modelId="{18E7B45C-496B-4AB0-AAAE-8DE2A3ACBEF0}" type="presOf" srcId="{7DEBEB56-CED7-4787-9AC5-6E8732C8605D}" destId="{6D8FC8D1-783B-4004-AA46-5462BB2C7429}" srcOrd="0" destOrd="0" presId="urn:microsoft.com/office/officeart/2005/8/layout/orgChart1"/>
    <dgm:cxn modelId="{B1CB6481-3AC8-4A35-AF8B-A89FA34526FF}" srcId="{8A87664B-BE6E-4D7B-8F84-F839589E4C94}" destId="{9C04B462-8CD1-4580-A02A-F9633B80CBE4}" srcOrd="1" destOrd="0" parTransId="{DF74895E-473E-4296-B06C-5BA4D80E80DC}" sibTransId="{AC5045F9-58CB-4E7B-A791-B7BE6DF86085}"/>
    <dgm:cxn modelId="{AFFCDD93-D308-4594-A243-12B3A282ADE9}" srcId="{8A87664B-BE6E-4D7B-8F84-F839589E4C94}" destId="{7DEBEB56-CED7-4787-9AC5-6E8732C8605D}" srcOrd="0" destOrd="0" parTransId="{17B555AD-3C47-4BFF-AD07-1D702E4A15FB}" sibTransId="{1CAC1994-F1FE-4F53-B750-60B02FECAF5E}"/>
    <dgm:cxn modelId="{12E120BA-D087-4FBF-A2F5-1F3EAADFFAB3}" type="presOf" srcId="{8A87664B-BE6E-4D7B-8F84-F839589E4C94}" destId="{CCE9C3C8-CD66-43E2-AC50-F302A8D3EDDC}" srcOrd="0" destOrd="0" presId="urn:microsoft.com/office/officeart/2005/8/layout/orgChart1"/>
    <dgm:cxn modelId="{86C5326A-F483-4B78-91B6-2BA024B3DA4E}" type="presOf" srcId="{7DEBEB56-CED7-4787-9AC5-6E8732C8605D}" destId="{5193CF4F-846C-4176-9159-3AB690326610}" srcOrd="1" destOrd="0" presId="urn:microsoft.com/office/officeart/2005/8/layout/orgChart1"/>
    <dgm:cxn modelId="{FEF4DC8A-FD75-428F-9357-1E3118CC325B}" type="presOf" srcId="{A02CC582-EC63-4879-9D91-6CCD39FB9065}" destId="{B99BB23B-41C7-4A88-8692-B9DE9A45B53E}" srcOrd="0" destOrd="0" presId="urn:microsoft.com/office/officeart/2005/8/layout/orgChart1"/>
    <dgm:cxn modelId="{E9334B41-8CE9-4BFC-926E-9CFB2F11DDC1}" type="presOf" srcId="{9C04B462-8CD1-4580-A02A-F9633B80CBE4}" destId="{9D08705C-A170-46DA-AE80-754FFB4EA2E3}" srcOrd="1" destOrd="0" presId="urn:microsoft.com/office/officeart/2005/8/layout/orgChart1"/>
    <dgm:cxn modelId="{F290711F-2EB6-4AEC-B724-4266FE26E38A}" type="presOf" srcId="{9C04B462-8CD1-4580-A02A-F9633B80CBE4}" destId="{E58A43DE-2943-470C-8064-35B7C3827D49}" srcOrd="0" destOrd="0" presId="urn:microsoft.com/office/officeart/2005/8/layout/orgChart1"/>
    <dgm:cxn modelId="{F5FBD6B8-EB4B-403F-9858-A8D735706EC6}" type="presOf" srcId="{A02CC582-EC63-4879-9D91-6CCD39FB9065}" destId="{AC7147EF-649C-4607-99DA-3CA8A0AFAD6C}" srcOrd="1" destOrd="0" presId="urn:microsoft.com/office/officeart/2005/8/layout/orgChart1"/>
    <dgm:cxn modelId="{7E63E1DA-6EBE-4998-82AD-A5519FA78005}" type="presParOf" srcId="{CCE9C3C8-CD66-43E2-AC50-F302A8D3EDDC}" destId="{FA78C386-FFFB-427C-A24F-00A70877AA1E}" srcOrd="0" destOrd="0" presId="urn:microsoft.com/office/officeart/2005/8/layout/orgChart1"/>
    <dgm:cxn modelId="{F30001E8-8EBD-4313-BC86-FEB988C17540}" type="presParOf" srcId="{FA78C386-FFFB-427C-A24F-00A70877AA1E}" destId="{77226077-C0C8-464B-916B-875709D11287}" srcOrd="0" destOrd="0" presId="urn:microsoft.com/office/officeart/2005/8/layout/orgChart1"/>
    <dgm:cxn modelId="{ADB13E9E-61F8-4334-8CB3-508971120ED8}" type="presParOf" srcId="{77226077-C0C8-464B-916B-875709D11287}" destId="{6D8FC8D1-783B-4004-AA46-5462BB2C7429}" srcOrd="0" destOrd="0" presId="urn:microsoft.com/office/officeart/2005/8/layout/orgChart1"/>
    <dgm:cxn modelId="{2149E29E-95B0-43E7-8EB4-7AA24E88A601}" type="presParOf" srcId="{77226077-C0C8-464B-916B-875709D11287}" destId="{5193CF4F-846C-4176-9159-3AB690326610}" srcOrd="1" destOrd="0" presId="urn:microsoft.com/office/officeart/2005/8/layout/orgChart1"/>
    <dgm:cxn modelId="{6344844E-2A83-4BDE-9A66-9884A1CC688C}" type="presParOf" srcId="{FA78C386-FFFB-427C-A24F-00A70877AA1E}" destId="{28C32A37-51D2-472A-BDCC-B2EEFDAC51B9}" srcOrd="1" destOrd="0" presId="urn:microsoft.com/office/officeart/2005/8/layout/orgChart1"/>
    <dgm:cxn modelId="{75178F65-2BEF-4AED-8040-63C69CEC1E99}" type="presParOf" srcId="{FA78C386-FFFB-427C-A24F-00A70877AA1E}" destId="{AF8E8F96-9AA4-4F5C-BD32-510C1B4A9CFB}" srcOrd="2" destOrd="0" presId="urn:microsoft.com/office/officeart/2005/8/layout/orgChart1"/>
    <dgm:cxn modelId="{0D28E969-F38C-4651-BB04-795929215C54}" type="presParOf" srcId="{CCE9C3C8-CD66-43E2-AC50-F302A8D3EDDC}" destId="{A52CA232-4319-47BA-B57F-640E1931F06B}" srcOrd="1" destOrd="0" presId="urn:microsoft.com/office/officeart/2005/8/layout/orgChart1"/>
    <dgm:cxn modelId="{B372D087-88FC-4B34-807E-24BAB4B52AB9}" type="presParOf" srcId="{A52CA232-4319-47BA-B57F-640E1931F06B}" destId="{4BB4AFBE-905B-4490-876A-EBB49728BABB}" srcOrd="0" destOrd="0" presId="urn:microsoft.com/office/officeart/2005/8/layout/orgChart1"/>
    <dgm:cxn modelId="{7AAAC703-6CDC-4E7F-97AD-A08AD0D24C1C}" type="presParOf" srcId="{4BB4AFBE-905B-4490-876A-EBB49728BABB}" destId="{E58A43DE-2943-470C-8064-35B7C3827D49}" srcOrd="0" destOrd="0" presId="urn:microsoft.com/office/officeart/2005/8/layout/orgChart1"/>
    <dgm:cxn modelId="{5F1B5498-B76B-422E-A047-0AB630584811}" type="presParOf" srcId="{4BB4AFBE-905B-4490-876A-EBB49728BABB}" destId="{9D08705C-A170-46DA-AE80-754FFB4EA2E3}" srcOrd="1" destOrd="0" presId="urn:microsoft.com/office/officeart/2005/8/layout/orgChart1"/>
    <dgm:cxn modelId="{80F08959-EEDF-4054-9952-477EEF3752AB}" type="presParOf" srcId="{A52CA232-4319-47BA-B57F-640E1931F06B}" destId="{4DF3EDB9-A51C-450C-8DD8-95DC4B274829}" srcOrd="1" destOrd="0" presId="urn:microsoft.com/office/officeart/2005/8/layout/orgChart1"/>
    <dgm:cxn modelId="{61B027CE-B27C-4294-A88C-7AA7EF97D153}" type="presParOf" srcId="{A52CA232-4319-47BA-B57F-640E1931F06B}" destId="{E28C29E9-08B4-4192-BE2F-3BB07E463289}" srcOrd="2" destOrd="0" presId="urn:microsoft.com/office/officeart/2005/8/layout/orgChart1"/>
    <dgm:cxn modelId="{E8ECE399-0EB0-462E-B030-9E53E8D13F2D}" type="presParOf" srcId="{CCE9C3C8-CD66-43E2-AC50-F302A8D3EDDC}" destId="{5FB50BE4-0EEF-4865-9CC6-3CDE6DDC138C}" srcOrd="2" destOrd="0" presId="urn:microsoft.com/office/officeart/2005/8/layout/orgChart1"/>
    <dgm:cxn modelId="{D377E6FF-C54C-457F-8C91-FCF0DB22630D}" type="presParOf" srcId="{5FB50BE4-0EEF-4865-9CC6-3CDE6DDC138C}" destId="{ED14716A-67B1-437E-8CB7-35ECA77A9BE3}" srcOrd="0" destOrd="0" presId="urn:microsoft.com/office/officeart/2005/8/layout/orgChart1"/>
    <dgm:cxn modelId="{A1F3392E-C248-4F4C-84D8-C98570F98F76}" type="presParOf" srcId="{ED14716A-67B1-437E-8CB7-35ECA77A9BE3}" destId="{B99BB23B-41C7-4A88-8692-B9DE9A45B53E}" srcOrd="0" destOrd="0" presId="urn:microsoft.com/office/officeart/2005/8/layout/orgChart1"/>
    <dgm:cxn modelId="{54A5AAC4-CA52-4148-B9ED-79A8F7BBF254}" type="presParOf" srcId="{ED14716A-67B1-437E-8CB7-35ECA77A9BE3}" destId="{AC7147EF-649C-4607-99DA-3CA8A0AFAD6C}" srcOrd="1" destOrd="0" presId="urn:microsoft.com/office/officeart/2005/8/layout/orgChart1"/>
    <dgm:cxn modelId="{B6970A9E-5D16-4DC9-A0BA-009ABCD90C4C}" type="presParOf" srcId="{5FB50BE4-0EEF-4865-9CC6-3CDE6DDC138C}" destId="{1B57D546-3612-49B3-BB8B-95774D2A6BF0}" srcOrd="1" destOrd="0" presId="urn:microsoft.com/office/officeart/2005/8/layout/orgChart1"/>
    <dgm:cxn modelId="{C656EC15-C78B-4A4E-95E2-33D1608278BA}" type="presParOf" srcId="{5FB50BE4-0EEF-4865-9CC6-3CDE6DDC138C}" destId="{88E0B8BA-0AD6-4372-9C2D-88B2CC67040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EBC23CB-945B-44DB-BBB6-4A149B00541D}" type="doc">
      <dgm:prSet loTypeId="urn:microsoft.com/office/officeart/2005/8/layout/venn1" loCatId="relationship" qsTypeId="urn:microsoft.com/office/officeart/2005/8/quickstyle/simple1" qsCatId="simple" csTypeId="urn:microsoft.com/office/officeart/2005/8/colors/accent3_5" csCatId="accent3"/>
      <dgm:spPr/>
      <dgm:t>
        <a:bodyPr/>
        <a:lstStyle/>
        <a:p>
          <a:endParaRPr lang="pl-PL"/>
        </a:p>
      </dgm:t>
    </dgm:pt>
    <dgm:pt modelId="{7ECE6159-1AC4-4153-AFC4-241A960CBB15}">
      <dgm:prSet/>
      <dgm:spPr/>
      <dgm:t>
        <a:bodyPr/>
        <a:lstStyle/>
        <a:p>
          <a:pPr rtl="0"/>
          <a:r>
            <a:rPr lang="cs-CZ" smtClean="0"/>
            <a:t>Díky nabízeným službám mohou knihovny osobám ohrožené sociálním vyloučením nabídnout své služby na stejné úrovni jako ostatním uživatelům, jestliže (potenciální)  bariéry k nim budou  překonány (= začlenění).</a:t>
          </a:r>
          <a:endParaRPr lang="pl-PL"/>
        </a:p>
      </dgm:t>
    </dgm:pt>
    <dgm:pt modelId="{DDE48B33-EB1B-4C9F-92BE-6F525886B8D9}" type="parTrans" cxnId="{A9BB15C9-DB75-425A-8480-485AC25C6750}">
      <dgm:prSet/>
      <dgm:spPr/>
      <dgm:t>
        <a:bodyPr/>
        <a:lstStyle/>
        <a:p>
          <a:endParaRPr lang="pl-PL"/>
        </a:p>
      </dgm:t>
    </dgm:pt>
    <dgm:pt modelId="{97591A0D-94CF-491B-9E68-862CB9888685}" type="sibTrans" cxnId="{A9BB15C9-DB75-425A-8480-485AC25C6750}">
      <dgm:prSet/>
      <dgm:spPr/>
      <dgm:t>
        <a:bodyPr/>
        <a:lstStyle/>
        <a:p>
          <a:endParaRPr lang="pl-PL"/>
        </a:p>
      </dgm:t>
    </dgm:pt>
    <dgm:pt modelId="{8E677C59-41BF-4AC3-ACFF-CECB3DD71427}" type="pres">
      <dgm:prSet presAssocID="{5EBC23CB-945B-44DB-BBB6-4A149B00541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EED8FA4-BC63-4046-9720-E2FC16F4BF19}" type="pres">
      <dgm:prSet presAssocID="{7ECE6159-1AC4-4153-AFC4-241A960CBB15}" presName="circ1TxSh" presStyleLbl="vennNode1" presStyleIdx="0" presStyleCnt="1"/>
      <dgm:spPr/>
      <dgm:t>
        <a:bodyPr/>
        <a:lstStyle/>
        <a:p>
          <a:endParaRPr lang="cs-CZ"/>
        </a:p>
      </dgm:t>
    </dgm:pt>
  </dgm:ptLst>
  <dgm:cxnLst>
    <dgm:cxn modelId="{910574C1-9B77-4C71-9A37-E390CE14F32D}" type="presOf" srcId="{7ECE6159-1AC4-4153-AFC4-241A960CBB15}" destId="{FEED8FA4-BC63-4046-9720-E2FC16F4BF19}" srcOrd="0" destOrd="0" presId="urn:microsoft.com/office/officeart/2005/8/layout/venn1"/>
    <dgm:cxn modelId="{5CFC5CAA-39ED-4363-BB43-8B34B80B2CE3}" type="presOf" srcId="{5EBC23CB-945B-44DB-BBB6-4A149B00541D}" destId="{8E677C59-41BF-4AC3-ACFF-CECB3DD71427}" srcOrd="0" destOrd="0" presId="urn:microsoft.com/office/officeart/2005/8/layout/venn1"/>
    <dgm:cxn modelId="{A9BB15C9-DB75-425A-8480-485AC25C6750}" srcId="{5EBC23CB-945B-44DB-BBB6-4A149B00541D}" destId="{7ECE6159-1AC4-4153-AFC4-241A960CBB15}" srcOrd="0" destOrd="0" parTransId="{DDE48B33-EB1B-4C9F-92BE-6F525886B8D9}" sibTransId="{97591A0D-94CF-491B-9E68-862CB9888685}"/>
    <dgm:cxn modelId="{71BFAF0A-08E9-4B92-A6C1-234D8C15F847}" type="presParOf" srcId="{8E677C59-41BF-4AC3-ACFF-CECB3DD71427}" destId="{FEED8FA4-BC63-4046-9720-E2FC16F4BF1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8D26C105-110D-46EE-B434-E52BC20B905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ABFBF5E-F43E-47C7-9AC4-E8261CEE49E4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„Kniha na telefon”</a:t>
          </a:r>
          <a:endParaRPr lang="pl-PL" dirty="0">
            <a:solidFill>
              <a:schemeClr val="tx1"/>
            </a:solidFill>
          </a:endParaRPr>
        </a:p>
      </dgm:t>
    </dgm:pt>
    <dgm:pt modelId="{368225BC-6B98-4B14-84FD-8E267CF64E6C}" type="parTrans" cxnId="{5E6C9210-90CA-4A42-A839-DE4A77AA2BBA}">
      <dgm:prSet/>
      <dgm:spPr/>
      <dgm:t>
        <a:bodyPr/>
        <a:lstStyle/>
        <a:p>
          <a:endParaRPr lang="pl-PL"/>
        </a:p>
      </dgm:t>
    </dgm:pt>
    <dgm:pt modelId="{6E9DE28B-2AA8-4F68-B9FD-23C6D2D7B085}" type="sibTrans" cxnId="{5E6C9210-90CA-4A42-A839-DE4A77AA2BBA}">
      <dgm:prSet/>
      <dgm:spPr/>
      <dgm:t>
        <a:bodyPr/>
        <a:lstStyle/>
        <a:p>
          <a:endParaRPr lang="pl-PL"/>
        </a:p>
      </dgm:t>
    </dgm:pt>
    <dgm:pt modelId="{2F61F65F-E477-4EC8-9753-6AF96B4D9A78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knihovní body v domech s pečovatelskou službou</a:t>
          </a:r>
          <a:endParaRPr lang="pl-PL" dirty="0">
            <a:solidFill>
              <a:schemeClr val="tx1"/>
            </a:solidFill>
          </a:endParaRPr>
        </a:p>
      </dgm:t>
    </dgm:pt>
    <dgm:pt modelId="{8CF74198-A2EE-4470-8EB2-BDC6EE15290F}" type="parTrans" cxnId="{675600EE-F9B3-44BF-B816-647C306C07AD}">
      <dgm:prSet/>
      <dgm:spPr/>
      <dgm:t>
        <a:bodyPr/>
        <a:lstStyle/>
        <a:p>
          <a:endParaRPr lang="pl-PL"/>
        </a:p>
      </dgm:t>
    </dgm:pt>
    <dgm:pt modelId="{31FCA30E-95E9-41CA-9541-E5B82E62802C}" type="sibTrans" cxnId="{675600EE-F9B3-44BF-B816-647C306C07AD}">
      <dgm:prSet/>
      <dgm:spPr/>
      <dgm:t>
        <a:bodyPr/>
        <a:lstStyle/>
        <a:p>
          <a:endParaRPr lang="pl-PL"/>
        </a:p>
      </dgm:t>
    </dgm:pt>
    <dgm:pt modelId="{6CFC5B9E-21CE-49A6-A3A4-584266CC63F1}" type="pres">
      <dgm:prSet presAssocID="{8D26C105-110D-46EE-B434-E52BC20B905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4700A78-3427-4640-9017-7F222C8C44BD}" type="pres">
      <dgm:prSet presAssocID="{8ABFBF5E-F43E-47C7-9AC4-E8261CEE49E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A3B1E0-A27C-4751-B622-689C349E9425}" type="pres">
      <dgm:prSet presAssocID="{6E9DE28B-2AA8-4F68-B9FD-23C6D2D7B085}" presName="sibTrans" presStyleCnt="0"/>
      <dgm:spPr/>
    </dgm:pt>
    <dgm:pt modelId="{F583C8F1-1587-445B-974E-FCF201066294}" type="pres">
      <dgm:prSet presAssocID="{2F61F65F-E477-4EC8-9753-6AF96B4D9A7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E6C9210-90CA-4A42-A839-DE4A77AA2BBA}" srcId="{8D26C105-110D-46EE-B434-E52BC20B9053}" destId="{8ABFBF5E-F43E-47C7-9AC4-E8261CEE49E4}" srcOrd="0" destOrd="0" parTransId="{368225BC-6B98-4B14-84FD-8E267CF64E6C}" sibTransId="{6E9DE28B-2AA8-4F68-B9FD-23C6D2D7B085}"/>
    <dgm:cxn modelId="{675600EE-F9B3-44BF-B816-647C306C07AD}" srcId="{8D26C105-110D-46EE-B434-E52BC20B9053}" destId="{2F61F65F-E477-4EC8-9753-6AF96B4D9A78}" srcOrd="1" destOrd="0" parTransId="{8CF74198-A2EE-4470-8EB2-BDC6EE15290F}" sibTransId="{31FCA30E-95E9-41CA-9541-E5B82E62802C}"/>
    <dgm:cxn modelId="{B32E3D9F-1880-4E5A-A151-86E116118A79}" type="presOf" srcId="{8D26C105-110D-46EE-B434-E52BC20B9053}" destId="{6CFC5B9E-21CE-49A6-A3A4-584266CC63F1}" srcOrd="0" destOrd="0" presId="urn:microsoft.com/office/officeart/2005/8/layout/default"/>
    <dgm:cxn modelId="{FD9C78E2-5F47-47D2-BDC8-8BDB1D199192}" type="presOf" srcId="{2F61F65F-E477-4EC8-9753-6AF96B4D9A78}" destId="{F583C8F1-1587-445B-974E-FCF201066294}" srcOrd="0" destOrd="0" presId="urn:microsoft.com/office/officeart/2005/8/layout/default"/>
    <dgm:cxn modelId="{4D8DADF9-DFBD-4D33-A353-8A02653E65FA}" type="presOf" srcId="{8ABFBF5E-F43E-47C7-9AC4-E8261CEE49E4}" destId="{24700A78-3427-4640-9017-7F222C8C44BD}" srcOrd="0" destOrd="0" presId="urn:microsoft.com/office/officeart/2005/8/layout/default"/>
    <dgm:cxn modelId="{691649CF-C7B6-4740-AAA0-548B2A79AAA5}" type="presParOf" srcId="{6CFC5B9E-21CE-49A6-A3A4-584266CC63F1}" destId="{24700A78-3427-4640-9017-7F222C8C44BD}" srcOrd="0" destOrd="0" presId="urn:microsoft.com/office/officeart/2005/8/layout/default"/>
    <dgm:cxn modelId="{C51E8969-DD0E-482B-AC7B-621A04A09C53}" type="presParOf" srcId="{6CFC5B9E-21CE-49A6-A3A4-584266CC63F1}" destId="{90A3B1E0-A27C-4751-B622-689C349E9425}" srcOrd="1" destOrd="0" presId="urn:microsoft.com/office/officeart/2005/8/layout/default"/>
    <dgm:cxn modelId="{68E3AABD-0614-4AD8-BE39-A683AC3245AF}" type="presParOf" srcId="{6CFC5B9E-21CE-49A6-A3A4-584266CC63F1}" destId="{F583C8F1-1587-445B-974E-FCF20106629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F3E251-F7F7-4390-BCBB-A05F70D2FB2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1AD564C-3E60-4F22-AE44-9819E546EF23}">
      <dgm:prSet/>
      <dgm:spPr/>
      <dgm:t>
        <a:bodyPr/>
        <a:lstStyle/>
        <a:p>
          <a:pPr rtl="0"/>
          <a:r>
            <a:rPr lang="cs-CZ" dirty="0" smtClean="0">
              <a:solidFill>
                <a:schemeClr val="tx1"/>
              </a:solidFill>
            </a:rPr>
            <a:t>"Gramotnost" počítačová a internetová</a:t>
          </a:r>
          <a:endParaRPr lang="pl-PL" dirty="0">
            <a:solidFill>
              <a:schemeClr val="tx1"/>
            </a:solidFill>
          </a:endParaRPr>
        </a:p>
      </dgm:t>
    </dgm:pt>
    <dgm:pt modelId="{C32629EB-A5EC-4E24-BB03-A007740AF3BB}" type="parTrans" cxnId="{24886E96-70FB-4898-BC25-38BB49C55F63}">
      <dgm:prSet/>
      <dgm:spPr/>
      <dgm:t>
        <a:bodyPr/>
        <a:lstStyle/>
        <a:p>
          <a:endParaRPr lang="pl-PL"/>
        </a:p>
      </dgm:t>
    </dgm:pt>
    <dgm:pt modelId="{AE178B29-7276-4088-906C-F13CF537CEC3}" type="sibTrans" cxnId="{24886E96-70FB-4898-BC25-38BB49C55F63}">
      <dgm:prSet/>
      <dgm:spPr/>
      <dgm:t>
        <a:bodyPr/>
        <a:lstStyle/>
        <a:p>
          <a:endParaRPr lang="pl-PL"/>
        </a:p>
      </dgm:t>
    </dgm:pt>
    <dgm:pt modelId="{D584D9C7-B9A4-4B32-8A36-F6475B1675E1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mediální výchova</a:t>
          </a:r>
        </a:p>
      </dgm:t>
    </dgm:pt>
    <dgm:pt modelId="{CBFD43F9-ED73-448D-8F3B-F43C9886FCA5}" type="parTrans" cxnId="{C02FA02C-A22F-45E1-8930-B12C24901FC6}">
      <dgm:prSet/>
      <dgm:spPr/>
      <dgm:t>
        <a:bodyPr/>
        <a:lstStyle/>
        <a:p>
          <a:endParaRPr lang="cs-CZ"/>
        </a:p>
      </dgm:t>
    </dgm:pt>
    <dgm:pt modelId="{E99CCD33-7803-4503-AA5A-2865EC4A8E0B}" type="sibTrans" cxnId="{C02FA02C-A22F-45E1-8930-B12C24901FC6}">
      <dgm:prSet/>
      <dgm:spPr/>
      <dgm:t>
        <a:bodyPr/>
        <a:lstStyle/>
        <a:p>
          <a:endParaRPr lang="cs-CZ"/>
        </a:p>
      </dgm:t>
    </dgm:pt>
    <dgm:pt modelId="{13F3D9A0-E9E2-4FB0-9090-C261B7B16FBC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aktivující setkání</a:t>
          </a:r>
        </a:p>
      </dgm:t>
    </dgm:pt>
    <dgm:pt modelId="{5765D320-24D5-4172-B7D7-60EA2A51FBDB}" type="parTrans" cxnId="{93A05BCF-B355-485E-BC47-BC621675E0AC}">
      <dgm:prSet/>
      <dgm:spPr/>
      <dgm:t>
        <a:bodyPr/>
        <a:lstStyle/>
        <a:p>
          <a:endParaRPr lang="cs-CZ"/>
        </a:p>
      </dgm:t>
    </dgm:pt>
    <dgm:pt modelId="{DD451503-71FA-45C3-9A9A-EDFBE07B0223}" type="sibTrans" cxnId="{93A05BCF-B355-485E-BC47-BC621675E0AC}">
      <dgm:prSet/>
      <dgm:spPr/>
      <dgm:t>
        <a:bodyPr/>
        <a:lstStyle/>
        <a:p>
          <a:endParaRPr lang="cs-CZ"/>
        </a:p>
      </dgm:t>
    </dgm:pt>
    <dgm:pt modelId="{E2CA7D6B-7909-4125-92F0-779500A8982F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příležitostná setkání</a:t>
          </a:r>
        </a:p>
      </dgm:t>
    </dgm:pt>
    <dgm:pt modelId="{3372AD00-9AFE-447B-AB38-5B6AF1F6F7F3}" type="parTrans" cxnId="{C7E99451-C552-417C-A191-27CA510FFB34}">
      <dgm:prSet/>
      <dgm:spPr/>
      <dgm:t>
        <a:bodyPr/>
        <a:lstStyle/>
        <a:p>
          <a:endParaRPr lang="cs-CZ"/>
        </a:p>
      </dgm:t>
    </dgm:pt>
    <dgm:pt modelId="{DFBE999E-1D84-4318-B297-8709376E58EA}" type="sibTrans" cxnId="{C7E99451-C552-417C-A191-27CA510FFB34}">
      <dgm:prSet/>
      <dgm:spPr/>
      <dgm:t>
        <a:bodyPr/>
        <a:lstStyle/>
        <a:p>
          <a:endParaRPr lang="cs-CZ"/>
        </a:p>
      </dgm:t>
    </dgm:pt>
    <dgm:pt modelId="{599C22F1-FB93-49B2-9264-439BADDF0120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knižní diskusní kluby</a:t>
          </a:r>
        </a:p>
      </dgm:t>
    </dgm:pt>
    <dgm:pt modelId="{80E698E4-3C9C-495A-8607-A6F159761904}" type="parTrans" cxnId="{98FE3D9F-AB8D-48BA-ADEA-D156E7172DAF}">
      <dgm:prSet/>
      <dgm:spPr/>
      <dgm:t>
        <a:bodyPr/>
        <a:lstStyle/>
        <a:p>
          <a:endParaRPr lang="cs-CZ"/>
        </a:p>
      </dgm:t>
    </dgm:pt>
    <dgm:pt modelId="{390A8A7F-5290-46D7-86DD-9CEC5F505FB4}" type="sibTrans" cxnId="{98FE3D9F-AB8D-48BA-ADEA-D156E7172DAF}">
      <dgm:prSet/>
      <dgm:spPr/>
      <dgm:t>
        <a:bodyPr/>
        <a:lstStyle/>
        <a:p>
          <a:endParaRPr lang="cs-CZ"/>
        </a:p>
      </dgm:t>
    </dgm:pt>
    <dgm:pt modelId="{44781C94-2B64-4CDB-8C53-804A659ED1E1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preventivní péče</a:t>
          </a:r>
        </a:p>
      </dgm:t>
    </dgm:pt>
    <dgm:pt modelId="{786E7AFB-C546-4134-B4F8-F1A836116C46}" type="parTrans" cxnId="{8DEAF2DD-4DD2-4044-8986-806B4EDDCFB0}">
      <dgm:prSet/>
      <dgm:spPr/>
      <dgm:t>
        <a:bodyPr/>
        <a:lstStyle/>
        <a:p>
          <a:endParaRPr lang="cs-CZ"/>
        </a:p>
      </dgm:t>
    </dgm:pt>
    <dgm:pt modelId="{5E988AE1-A6BD-4B80-BBD8-BE82CE1A872F}" type="sibTrans" cxnId="{8DEAF2DD-4DD2-4044-8986-806B4EDDCFB0}">
      <dgm:prSet/>
      <dgm:spPr/>
      <dgm:t>
        <a:bodyPr/>
        <a:lstStyle/>
        <a:p>
          <a:endParaRPr lang="cs-CZ"/>
        </a:p>
      </dgm:t>
    </dgm:pt>
    <dgm:pt modelId="{A3B650DC-6CE9-40B0-AE84-807912F667E3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biblioterapie</a:t>
          </a:r>
        </a:p>
      </dgm:t>
    </dgm:pt>
    <dgm:pt modelId="{D8D1F9EF-A710-463F-8E82-961770A59BE6}" type="parTrans" cxnId="{6AF36519-6937-4DE0-B9CC-1752A32C531F}">
      <dgm:prSet/>
      <dgm:spPr/>
      <dgm:t>
        <a:bodyPr/>
        <a:lstStyle/>
        <a:p>
          <a:endParaRPr lang="cs-CZ"/>
        </a:p>
      </dgm:t>
    </dgm:pt>
    <dgm:pt modelId="{3026401F-4CD7-4366-B574-F5BD2D911801}" type="sibTrans" cxnId="{6AF36519-6937-4DE0-B9CC-1752A32C531F}">
      <dgm:prSet/>
      <dgm:spPr/>
      <dgm:t>
        <a:bodyPr/>
        <a:lstStyle/>
        <a:p>
          <a:endParaRPr lang="cs-CZ"/>
        </a:p>
      </dgm:t>
    </dgm:pt>
    <dgm:pt modelId="{BA8C8B4C-E911-40C8-B9FB-7063206DA1C1}" type="pres">
      <dgm:prSet presAssocID="{BDF3E251-F7F7-4390-BCBB-A05F70D2FB2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5C15690-A8E7-489B-9DDE-84B82638D0C6}" type="pres">
      <dgm:prSet presAssocID="{71AD564C-3E60-4F22-AE44-9819E546EF23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4B4DB9-F0D3-47AE-9E11-BFD2F07784C6}" type="pres">
      <dgm:prSet presAssocID="{AE178B29-7276-4088-906C-F13CF537CEC3}" presName="sibTrans" presStyleCnt="0"/>
      <dgm:spPr/>
    </dgm:pt>
    <dgm:pt modelId="{3D703954-DDA9-4819-9B26-BA769A5C8045}" type="pres">
      <dgm:prSet presAssocID="{D584D9C7-B9A4-4B32-8A36-F6475B1675E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529656-7A72-49DD-87F7-C02F2B4C10C2}" type="pres">
      <dgm:prSet presAssocID="{E99CCD33-7803-4503-AA5A-2865EC4A8E0B}" presName="sibTrans" presStyleCnt="0"/>
      <dgm:spPr/>
    </dgm:pt>
    <dgm:pt modelId="{C90E35C2-A3C8-4DA0-9B7E-621916B432F2}" type="pres">
      <dgm:prSet presAssocID="{13F3D9A0-E9E2-4FB0-9090-C261B7B16FB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C0D2C7-66A8-42EE-9574-F22411CA96CD}" type="pres">
      <dgm:prSet presAssocID="{DD451503-71FA-45C3-9A9A-EDFBE07B0223}" presName="sibTrans" presStyleCnt="0"/>
      <dgm:spPr/>
    </dgm:pt>
    <dgm:pt modelId="{79672867-BC91-4316-990E-CE749CA5611A}" type="pres">
      <dgm:prSet presAssocID="{E2CA7D6B-7909-4125-92F0-779500A8982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100B26-0636-4F6D-8BD5-41B68EE9F85C}" type="pres">
      <dgm:prSet presAssocID="{DFBE999E-1D84-4318-B297-8709376E58EA}" presName="sibTrans" presStyleCnt="0"/>
      <dgm:spPr/>
    </dgm:pt>
    <dgm:pt modelId="{AF286676-5811-4D7B-9EDE-94505B64ECB0}" type="pres">
      <dgm:prSet presAssocID="{599C22F1-FB93-49B2-9264-439BADDF012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23E5BB-83AB-47EA-B5AD-FC132AA67033}" type="pres">
      <dgm:prSet presAssocID="{390A8A7F-5290-46D7-86DD-9CEC5F505FB4}" presName="sibTrans" presStyleCnt="0"/>
      <dgm:spPr/>
    </dgm:pt>
    <dgm:pt modelId="{C1CF279B-1F4A-45A0-9ED6-1FF48775B236}" type="pres">
      <dgm:prSet presAssocID="{44781C94-2B64-4CDB-8C53-804A659ED1E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DCEF96-1A75-4211-B570-B212EE2B144A}" type="pres">
      <dgm:prSet presAssocID="{5E988AE1-A6BD-4B80-BBD8-BE82CE1A872F}" presName="sibTrans" presStyleCnt="0"/>
      <dgm:spPr/>
    </dgm:pt>
    <dgm:pt modelId="{878A5196-B2A9-499B-A1BC-3EAE5D21CA93}" type="pres">
      <dgm:prSet presAssocID="{A3B650DC-6CE9-40B0-AE84-807912F667E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2F4887-A3D3-4F5D-83C0-F55F26E93FA4}" type="presOf" srcId="{BDF3E251-F7F7-4390-BCBB-A05F70D2FB22}" destId="{BA8C8B4C-E911-40C8-B9FB-7063206DA1C1}" srcOrd="0" destOrd="0" presId="urn:microsoft.com/office/officeart/2005/8/layout/default"/>
    <dgm:cxn modelId="{93A05BCF-B355-485E-BC47-BC621675E0AC}" srcId="{BDF3E251-F7F7-4390-BCBB-A05F70D2FB22}" destId="{13F3D9A0-E9E2-4FB0-9090-C261B7B16FBC}" srcOrd="2" destOrd="0" parTransId="{5765D320-24D5-4172-B7D7-60EA2A51FBDB}" sibTransId="{DD451503-71FA-45C3-9A9A-EDFBE07B0223}"/>
    <dgm:cxn modelId="{98FE3D9F-AB8D-48BA-ADEA-D156E7172DAF}" srcId="{BDF3E251-F7F7-4390-BCBB-A05F70D2FB22}" destId="{599C22F1-FB93-49B2-9264-439BADDF0120}" srcOrd="4" destOrd="0" parTransId="{80E698E4-3C9C-495A-8607-A6F159761904}" sibTransId="{390A8A7F-5290-46D7-86DD-9CEC5F505FB4}"/>
    <dgm:cxn modelId="{EC994E6C-E8F1-43D1-9CE0-D5DB294ABDF9}" type="presOf" srcId="{44781C94-2B64-4CDB-8C53-804A659ED1E1}" destId="{C1CF279B-1F4A-45A0-9ED6-1FF48775B236}" srcOrd="0" destOrd="0" presId="urn:microsoft.com/office/officeart/2005/8/layout/default"/>
    <dgm:cxn modelId="{C02FA02C-A22F-45E1-8930-B12C24901FC6}" srcId="{BDF3E251-F7F7-4390-BCBB-A05F70D2FB22}" destId="{D584D9C7-B9A4-4B32-8A36-F6475B1675E1}" srcOrd="1" destOrd="0" parTransId="{CBFD43F9-ED73-448D-8F3B-F43C9886FCA5}" sibTransId="{E99CCD33-7803-4503-AA5A-2865EC4A8E0B}"/>
    <dgm:cxn modelId="{789D97AD-DEC5-429B-8719-7AB3345B0E87}" type="presOf" srcId="{E2CA7D6B-7909-4125-92F0-779500A8982F}" destId="{79672867-BC91-4316-990E-CE749CA5611A}" srcOrd="0" destOrd="0" presId="urn:microsoft.com/office/officeart/2005/8/layout/default"/>
    <dgm:cxn modelId="{24886E96-70FB-4898-BC25-38BB49C55F63}" srcId="{BDF3E251-F7F7-4390-BCBB-A05F70D2FB22}" destId="{71AD564C-3E60-4F22-AE44-9819E546EF23}" srcOrd="0" destOrd="0" parTransId="{C32629EB-A5EC-4E24-BB03-A007740AF3BB}" sibTransId="{AE178B29-7276-4088-906C-F13CF537CEC3}"/>
    <dgm:cxn modelId="{8DEAF2DD-4DD2-4044-8986-806B4EDDCFB0}" srcId="{BDF3E251-F7F7-4390-BCBB-A05F70D2FB22}" destId="{44781C94-2B64-4CDB-8C53-804A659ED1E1}" srcOrd="5" destOrd="0" parTransId="{786E7AFB-C546-4134-B4F8-F1A836116C46}" sibTransId="{5E988AE1-A6BD-4B80-BBD8-BE82CE1A872F}"/>
    <dgm:cxn modelId="{1D17AFFE-8FBD-49AD-8C7E-755FC1F8F30A}" type="presOf" srcId="{13F3D9A0-E9E2-4FB0-9090-C261B7B16FBC}" destId="{C90E35C2-A3C8-4DA0-9B7E-621916B432F2}" srcOrd="0" destOrd="0" presId="urn:microsoft.com/office/officeart/2005/8/layout/default"/>
    <dgm:cxn modelId="{F33B899C-8515-484E-B9AE-5A9206A4E4B3}" type="presOf" srcId="{599C22F1-FB93-49B2-9264-439BADDF0120}" destId="{AF286676-5811-4D7B-9EDE-94505B64ECB0}" srcOrd="0" destOrd="0" presId="urn:microsoft.com/office/officeart/2005/8/layout/default"/>
    <dgm:cxn modelId="{C7E99451-C552-417C-A191-27CA510FFB34}" srcId="{BDF3E251-F7F7-4390-BCBB-A05F70D2FB22}" destId="{E2CA7D6B-7909-4125-92F0-779500A8982F}" srcOrd="3" destOrd="0" parTransId="{3372AD00-9AFE-447B-AB38-5B6AF1F6F7F3}" sibTransId="{DFBE999E-1D84-4318-B297-8709376E58EA}"/>
    <dgm:cxn modelId="{A51908EA-B253-4C34-ABAE-6F93C03F54DE}" type="presOf" srcId="{D584D9C7-B9A4-4B32-8A36-F6475B1675E1}" destId="{3D703954-DDA9-4819-9B26-BA769A5C8045}" srcOrd="0" destOrd="0" presId="urn:microsoft.com/office/officeart/2005/8/layout/default"/>
    <dgm:cxn modelId="{6AF36519-6937-4DE0-B9CC-1752A32C531F}" srcId="{BDF3E251-F7F7-4390-BCBB-A05F70D2FB22}" destId="{A3B650DC-6CE9-40B0-AE84-807912F667E3}" srcOrd="6" destOrd="0" parTransId="{D8D1F9EF-A710-463F-8E82-961770A59BE6}" sibTransId="{3026401F-4CD7-4366-B574-F5BD2D911801}"/>
    <dgm:cxn modelId="{7FE2079F-2229-442D-9428-15C9725595D7}" type="presOf" srcId="{71AD564C-3E60-4F22-AE44-9819E546EF23}" destId="{25C15690-A8E7-489B-9DDE-84B82638D0C6}" srcOrd="0" destOrd="0" presId="urn:microsoft.com/office/officeart/2005/8/layout/default"/>
    <dgm:cxn modelId="{4554CE69-504C-4558-BAD0-7D2A89CEC904}" type="presOf" srcId="{A3B650DC-6CE9-40B0-AE84-807912F667E3}" destId="{878A5196-B2A9-499B-A1BC-3EAE5D21CA93}" srcOrd="0" destOrd="0" presId="urn:microsoft.com/office/officeart/2005/8/layout/default"/>
    <dgm:cxn modelId="{AFE030E9-E802-4AF9-838E-AC894622F186}" type="presParOf" srcId="{BA8C8B4C-E911-40C8-B9FB-7063206DA1C1}" destId="{25C15690-A8E7-489B-9DDE-84B82638D0C6}" srcOrd="0" destOrd="0" presId="urn:microsoft.com/office/officeart/2005/8/layout/default"/>
    <dgm:cxn modelId="{B18D9577-AE91-4B1A-B745-61CAE6E4A57B}" type="presParOf" srcId="{BA8C8B4C-E911-40C8-B9FB-7063206DA1C1}" destId="{D14B4DB9-F0D3-47AE-9E11-BFD2F07784C6}" srcOrd="1" destOrd="0" presId="urn:microsoft.com/office/officeart/2005/8/layout/default"/>
    <dgm:cxn modelId="{3EB92FC0-4CEE-4CC2-8FC3-98331C7201BA}" type="presParOf" srcId="{BA8C8B4C-E911-40C8-B9FB-7063206DA1C1}" destId="{3D703954-DDA9-4819-9B26-BA769A5C8045}" srcOrd="2" destOrd="0" presId="urn:microsoft.com/office/officeart/2005/8/layout/default"/>
    <dgm:cxn modelId="{B3E6B087-040C-4ACA-A0B1-1628B3E08117}" type="presParOf" srcId="{BA8C8B4C-E911-40C8-B9FB-7063206DA1C1}" destId="{BB529656-7A72-49DD-87F7-C02F2B4C10C2}" srcOrd="3" destOrd="0" presId="urn:microsoft.com/office/officeart/2005/8/layout/default"/>
    <dgm:cxn modelId="{0FE991C1-56F7-47C1-BAB9-352DD0D66191}" type="presParOf" srcId="{BA8C8B4C-E911-40C8-B9FB-7063206DA1C1}" destId="{C90E35C2-A3C8-4DA0-9B7E-621916B432F2}" srcOrd="4" destOrd="0" presId="urn:microsoft.com/office/officeart/2005/8/layout/default"/>
    <dgm:cxn modelId="{BCD0BB05-74DC-46AF-BAA4-449CE13E658B}" type="presParOf" srcId="{BA8C8B4C-E911-40C8-B9FB-7063206DA1C1}" destId="{E8C0D2C7-66A8-42EE-9574-F22411CA96CD}" srcOrd="5" destOrd="0" presId="urn:microsoft.com/office/officeart/2005/8/layout/default"/>
    <dgm:cxn modelId="{C301FEB0-BCD4-4596-A14E-221695B2E805}" type="presParOf" srcId="{BA8C8B4C-E911-40C8-B9FB-7063206DA1C1}" destId="{79672867-BC91-4316-990E-CE749CA5611A}" srcOrd="6" destOrd="0" presId="urn:microsoft.com/office/officeart/2005/8/layout/default"/>
    <dgm:cxn modelId="{A66A1E94-CB27-4AE5-A955-574F09B38A0D}" type="presParOf" srcId="{BA8C8B4C-E911-40C8-B9FB-7063206DA1C1}" destId="{20100B26-0636-4F6D-8BD5-41B68EE9F85C}" srcOrd="7" destOrd="0" presId="urn:microsoft.com/office/officeart/2005/8/layout/default"/>
    <dgm:cxn modelId="{BE22B9A9-B477-4826-8E7E-2C45DF70BBEA}" type="presParOf" srcId="{BA8C8B4C-E911-40C8-B9FB-7063206DA1C1}" destId="{AF286676-5811-4D7B-9EDE-94505B64ECB0}" srcOrd="8" destOrd="0" presId="urn:microsoft.com/office/officeart/2005/8/layout/default"/>
    <dgm:cxn modelId="{3F130835-3503-4930-B4EF-4F4D7DD1B16A}" type="presParOf" srcId="{BA8C8B4C-E911-40C8-B9FB-7063206DA1C1}" destId="{6B23E5BB-83AB-47EA-B5AD-FC132AA67033}" srcOrd="9" destOrd="0" presId="urn:microsoft.com/office/officeart/2005/8/layout/default"/>
    <dgm:cxn modelId="{B17E9D95-2C7E-44A7-B5F3-83763BACE678}" type="presParOf" srcId="{BA8C8B4C-E911-40C8-B9FB-7063206DA1C1}" destId="{C1CF279B-1F4A-45A0-9ED6-1FF48775B236}" srcOrd="10" destOrd="0" presId="urn:microsoft.com/office/officeart/2005/8/layout/default"/>
    <dgm:cxn modelId="{8EC830DB-5C1C-4AD5-AA1E-8E34B78022C0}" type="presParOf" srcId="{BA8C8B4C-E911-40C8-B9FB-7063206DA1C1}" destId="{E0DCEF96-1A75-4211-B570-B212EE2B144A}" srcOrd="11" destOrd="0" presId="urn:microsoft.com/office/officeart/2005/8/layout/default"/>
    <dgm:cxn modelId="{40E8F77C-25D6-463A-BD56-06BC17EBD6EE}" type="presParOf" srcId="{BA8C8B4C-E911-40C8-B9FB-7063206DA1C1}" destId="{878A5196-B2A9-499B-A1BC-3EAE5D21CA93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312024-B574-4E50-977C-13D3FA459679}" type="doc">
      <dgm:prSet loTypeId="urn:microsoft.com/office/officeart/2005/8/layout/matrix1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FBF10048-E8AE-4346-B3B5-4061291C0A7B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Vyloučení normativní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9DB1E39-E2E5-45AC-B352-AA4F0699ABCF}" type="parTrans" cxnId="{8B4CE6C8-EEFB-44A0-807E-FF0E2E976845}">
      <dgm:prSet/>
      <dgm:spPr/>
      <dgm:t>
        <a:bodyPr/>
        <a:lstStyle/>
        <a:p>
          <a:endParaRPr lang="pl-PL"/>
        </a:p>
      </dgm:t>
    </dgm:pt>
    <dgm:pt modelId="{F3876E4D-FD70-4916-A1A2-7A23E4D0595E}" type="sibTrans" cxnId="{8B4CE6C8-EEFB-44A0-807E-FF0E2E976845}">
      <dgm:prSet/>
      <dgm:spPr/>
      <dgm:t>
        <a:bodyPr/>
        <a:lstStyle/>
        <a:p>
          <a:endParaRPr lang="pl-PL"/>
        </a:p>
      </dgm:t>
    </dgm:pt>
    <dgm:pt modelId="{87CA1215-4368-4660-AE5A-AE339E5C731E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Vyloučení materiální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F42242F-34D1-44DA-A800-F8C3493D99A4}" type="parTrans" cxnId="{A75069E3-7F02-49BA-A30D-41A30686E25F}">
      <dgm:prSet/>
      <dgm:spPr/>
      <dgm:t>
        <a:bodyPr/>
        <a:lstStyle/>
        <a:p>
          <a:endParaRPr lang="pl-PL"/>
        </a:p>
      </dgm:t>
    </dgm:pt>
    <dgm:pt modelId="{2BCD922B-8FC9-490C-8154-F25D8D1E3C89}" type="sibTrans" cxnId="{A75069E3-7F02-49BA-A30D-41A30686E25F}">
      <dgm:prSet/>
      <dgm:spPr/>
      <dgm:t>
        <a:bodyPr/>
        <a:lstStyle/>
        <a:p>
          <a:endParaRPr lang="pl-PL"/>
        </a:p>
      </dgm:t>
    </dgm:pt>
    <dgm:pt modelId="{2641844A-DDB2-4912-8836-53BA2B92C1BD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Vyloučení strukturální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F72CC39-F261-4096-BD99-92D103360B38}" type="sibTrans" cxnId="{48564AF0-D092-4EB8-8E72-7BEAAD02941D}">
      <dgm:prSet/>
      <dgm:spPr/>
      <dgm:t>
        <a:bodyPr/>
        <a:lstStyle/>
        <a:p>
          <a:endParaRPr lang="pl-PL"/>
        </a:p>
      </dgm:t>
    </dgm:pt>
    <dgm:pt modelId="{BE97AF31-D852-40A3-86E1-B6B85FC5E0D5}" type="parTrans" cxnId="{48564AF0-D092-4EB8-8E72-7BEAAD02941D}">
      <dgm:prSet/>
      <dgm:spPr/>
      <dgm:t>
        <a:bodyPr/>
        <a:lstStyle/>
        <a:p>
          <a:endParaRPr lang="pl-PL"/>
        </a:p>
      </dgm:t>
    </dgm:pt>
    <dgm:pt modelId="{A36FFB77-F492-4072-ACFD-5E6735B4A874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Vyloučení fyzické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99254A8-D047-47F9-85CC-B8BAFCC8A0A1}" type="sibTrans" cxnId="{3E3E71E9-FE4A-43B5-8D71-0E26DD18A66C}">
      <dgm:prSet/>
      <dgm:spPr/>
      <dgm:t>
        <a:bodyPr/>
        <a:lstStyle/>
        <a:p>
          <a:endParaRPr lang="pl-PL"/>
        </a:p>
      </dgm:t>
    </dgm:pt>
    <dgm:pt modelId="{C5C81203-5EA8-49DC-8A3C-33B5C6116C39}" type="parTrans" cxnId="{3E3E71E9-FE4A-43B5-8D71-0E26DD18A66C}">
      <dgm:prSet/>
      <dgm:spPr/>
      <dgm:t>
        <a:bodyPr/>
        <a:lstStyle/>
        <a:p>
          <a:endParaRPr lang="pl-PL"/>
        </a:p>
      </dgm:t>
    </dgm:pt>
    <dgm:pt modelId="{6C65ABB2-5031-4780-A549-DF9BE537188A}">
      <dgm:prSet phldrT="[Tekst]" custT="1"/>
      <dgm:spPr/>
      <dgm:t>
        <a:bodyPr/>
        <a:lstStyle/>
        <a:p>
          <a:r>
            <a:rPr lang="pl-PL" sz="2400" dirty="0" smtClean="0">
              <a:latin typeface="+mn-lt"/>
              <a:cs typeface="Times New Roman" panose="02020603050405020304" pitchFamily="18" charset="0"/>
            </a:rPr>
            <a:t>Faktory sociálního vyloučení</a:t>
          </a:r>
          <a:endParaRPr lang="pl-PL" sz="2400" dirty="0">
            <a:latin typeface="+mn-lt"/>
            <a:cs typeface="Times New Roman" panose="02020603050405020304" pitchFamily="18" charset="0"/>
          </a:endParaRPr>
        </a:p>
      </dgm:t>
    </dgm:pt>
    <dgm:pt modelId="{4E4EF952-6D54-4447-A6D3-174E269C5951}" type="sibTrans" cxnId="{A4E6AC11-B47E-427A-A959-BA55CDF389F5}">
      <dgm:prSet/>
      <dgm:spPr/>
      <dgm:t>
        <a:bodyPr/>
        <a:lstStyle/>
        <a:p>
          <a:endParaRPr lang="pl-PL"/>
        </a:p>
      </dgm:t>
    </dgm:pt>
    <dgm:pt modelId="{85FEE8F8-93BB-469C-BF39-D989A0DEFC42}" type="parTrans" cxnId="{A4E6AC11-B47E-427A-A959-BA55CDF389F5}">
      <dgm:prSet/>
      <dgm:spPr/>
      <dgm:t>
        <a:bodyPr/>
        <a:lstStyle/>
        <a:p>
          <a:endParaRPr lang="pl-PL"/>
        </a:p>
      </dgm:t>
    </dgm:pt>
    <dgm:pt modelId="{42F6B23E-BCE5-4104-8566-96792FFA8215}" type="pres">
      <dgm:prSet presAssocID="{5F312024-B574-4E50-977C-13D3FA45967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B10D9B9-A8F1-4BB9-BE8D-F8777537A778}" type="pres">
      <dgm:prSet presAssocID="{5F312024-B574-4E50-977C-13D3FA459679}" presName="matrix" presStyleCnt="0"/>
      <dgm:spPr/>
    </dgm:pt>
    <dgm:pt modelId="{8AFA1829-5C86-4D28-A601-1C2054C74CCD}" type="pres">
      <dgm:prSet presAssocID="{5F312024-B574-4E50-977C-13D3FA459679}" presName="tile1" presStyleLbl="node1" presStyleIdx="0" presStyleCnt="4"/>
      <dgm:spPr/>
      <dgm:t>
        <a:bodyPr/>
        <a:lstStyle/>
        <a:p>
          <a:endParaRPr lang="pl-PL"/>
        </a:p>
      </dgm:t>
    </dgm:pt>
    <dgm:pt modelId="{147B7841-DB08-4F35-ACE3-17F1F1F818A6}" type="pres">
      <dgm:prSet presAssocID="{5F312024-B574-4E50-977C-13D3FA45967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376BF5-BA64-462D-92BD-DDB274234F5B}" type="pres">
      <dgm:prSet presAssocID="{5F312024-B574-4E50-977C-13D3FA459679}" presName="tile2" presStyleLbl="node1" presStyleIdx="1" presStyleCnt="4"/>
      <dgm:spPr/>
      <dgm:t>
        <a:bodyPr/>
        <a:lstStyle/>
        <a:p>
          <a:endParaRPr lang="pl-PL"/>
        </a:p>
      </dgm:t>
    </dgm:pt>
    <dgm:pt modelId="{C1292034-6D33-49CE-92E6-524C7AA9813E}" type="pres">
      <dgm:prSet presAssocID="{5F312024-B574-4E50-977C-13D3FA45967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597A3B-9266-403B-9C51-D01C90D155C0}" type="pres">
      <dgm:prSet presAssocID="{5F312024-B574-4E50-977C-13D3FA459679}" presName="tile3" presStyleLbl="node1" presStyleIdx="2" presStyleCnt="4" custLinFactNeighborY="170"/>
      <dgm:spPr/>
      <dgm:t>
        <a:bodyPr/>
        <a:lstStyle/>
        <a:p>
          <a:endParaRPr lang="pl-PL"/>
        </a:p>
      </dgm:t>
    </dgm:pt>
    <dgm:pt modelId="{019B8308-D92E-42CA-9D68-91283C19838B}" type="pres">
      <dgm:prSet presAssocID="{5F312024-B574-4E50-977C-13D3FA45967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0F17709-A6F7-47D2-931A-9845A211CE23}" type="pres">
      <dgm:prSet presAssocID="{5F312024-B574-4E50-977C-13D3FA459679}" presName="tile4" presStyleLbl="node1" presStyleIdx="3" presStyleCnt="4"/>
      <dgm:spPr/>
      <dgm:t>
        <a:bodyPr/>
        <a:lstStyle/>
        <a:p>
          <a:endParaRPr lang="pl-PL"/>
        </a:p>
      </dgm:t>
    </dgm:pt>
    <dgm:pt modelId="{762B15E6-36CA-479B-9906-A8D229029CAC}" type="pres">
      <dgm:prSet presAssocID="{5F312024-B574-4E50-977C-13D3FA45967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D6DE954-9AD2-485A-B14B-C6444A232E59}" type="pres">
      <dgm:prSet presAssocID="{5F312024-B574-4E50-977C-13D3FA45967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140F7BDC-273C-4AC0-A111-F109ADEA66E8}" type="presOf" srcId="{5F312024-B574-4E50-977C-13D3FA459679}" destId="{42F6B23E-BCE5-4104-8566-96792FFA8215}" srcOrd="0" destOrd="0" presId="urn:microsoft.com/office/officeart/2005/8/layout/matrix1"/>
    <dgm:cxn modelId="{53A39C71-FBD5-4DAE-912D-906AA25DD69A}" type="presOf" srcId="{FBF10048-E8AE-4346-B3B5-4061291C0A7B}" destId="{AC597A3B-9266-403B-9C51-D01C90D155C0}" srcOrd="0" destOrd="0" presId="urn:microsoft.com/office/officeart/2005/8/layout/matrix1"/>
    <dgm:cxn modelId="{7F71F169-A5AD-4621-A6F7-4194B81F20EC}" type="presOf" srcId="{6C65ABB2-5031-4780-A549-DF9BE537188A}" destId="{0D6DE954-9AD2-485A-B14B-C6444A232E59}" srcOrd="0" destOrd="0" presId="urn:microsoft.com/office/officeart/2005/8/layout/matrix1"/>
    <dgm:cxn modelId="{8B4CE6C8-EEFB-44A0-807E-FF0E2E976845}" srcId="{6C65ABB2-5031-4780-A549-DF9BE537188A}" destId="{FBF10048-E8AE-4346-B3B5-4061291C0A7B}" srcOrd="2" destOrd="0" parTransId="{39DB1E39-E2E5-45AC-B352-AA4F0699ABCF}" sibTransId="{F3876E4D-FD70-4916-A1A2-7A23E4D0595E}"/>
    <dgm:cxn modelId="{A4E6AC11-B47E-427A-A959-BA55CDF389F5}" srcId="{5F312024-B574-4E50-977C-13D3FA459679}" destId="{6C65ABB2-5031-4780-A549-DF9BE537188A}" srcOrd="0" destOrd="0" parTransId="{85FEE8F8-93BB-469C-BF39-D989A0DEFC42}" sibTransId="{4E4EF952-6D54-4447-A6D3-174E269C5951}"/>
    <dgm:cxn modelId="{849C196C-7598-4733-8B8D-0B36D18D3D10}" type="presOf" srcId="{87CA1215-4368-4660-AE5A-AE339E5C731E}" destId="{D0F17709-A6F7-47D2-931A-9845A211CE23}" srcOrd="0" destOrd="0" presId="urn:microsoft.com/office/officeart/2005/8/layout/matrix1"/>
    <dgm:cxn modelId="{3E3E71E9-FE4A-43B5-8D71-0E26DD18A66C}" srcId="{6C65ABB2-5031-4780-A549-DF9BE537188A}" destId="{A36FFB77-F492-4072-ACFD-5E6735B4A874}" srcOrd="0" destOrd="0" parTransId="{C5C81203-5EA8-49DC-8A3C-33B5C6116C39}" sibTransId="{299254A8-D047-47F9-85CC-B8BAFCC8A0A1}"/>
    <dgm:cxn modelId="{E659D01C-AA11-499A-86A5-DC06E553350C}" type="presOf" srcId="{2641844A-DDB2-4912-8836-53BA2B92C1BD}" destId="{AC376BF5-BA64-462D-92BD-DDB274234F5B}" srcOrd="0" destOrd="0" presId="urn:microsoft.com/office/officeart/2005/8/layout/matrix1"/>
    <dgm:cxn modelId="{88DE7F83-7459-4CD8-9DEA-748675B7757E}" type="presOf" srcId="{87CA1215-4368-4660-AE5A-AE339E5C731E}" destId="{762B15E6-36CA-479B-9906-A8D229029CAC}" srcOrd="1" destOrd="0" presId="urn:microsoft.com/office/officeart/2005/8/layout/matrix1"/>
    <dgm:cxn modelId="{30C6E7F8-D84C-4AAD-81F9-FF832F383E86}" type="presOf" srcId="{A36FFB77-F492-4072-ACFD-5E6735B4A874}" destId="{8AFA1829-5C86-4D28-A601-1C2054C74CCD}" srcOrd="0" destOrd="0" presId="urn:microsoft.com/office/officeart/2005/8/layout/matrix1"/>
    <dgm:cxn modelId="{B09D43D3-31EC-429D-9997-44C494CAB504}" type="presOf" srcId="{A36FFB77-F492-4072-ACFD-5E6735B4A874}" destId="{147B7841-DB08-4F35-ACE3-17F1F1F818A6}" srcOrd="1" destOrd="0" presId="urn:microsoft.com/office/officeart/2005/8/layout/matrix1"/>
    <dgm:cxn modelId="{A959D373-4E0C-4E7A-B54F-E80C94AF35D0}" type="presOf" srcId="{FBF10048-E8AE-4346-B3B5-4061291C0A7B}" destId="{019B8308-D92E-42CA-9D68-91283C19838B}" srcOrd="1" destOrd="0" presId="urn:microsoft.com/office/officeart/2005/8/layout/matrix1"/>
    <dgm:cxn modelId="{48564AF0-D092-4EB8-8E72-7BEAAD02941D}" srcId="{6C65ABB2-5031-4780-A549-DF9BE537188A}" destId="{2641844A-DDB2-4912-8836-53BA2B92C1BD}" srcOrd="1" destOrd="0" parTransId="{BE97AF31-D852-40A3-86E1-B6B85FC5E0D5}" sibTransId="{AF72CC39-F261-4096-BD99-92D103360B38}"/>
    <dgm:cxn modelId="{A75069E3-7F02-49BA-A30D-41A30686E25F}" srcId="{6C65ABB2-5031-4780-A549-DF9BE537188A}" destId="{87CA1215-4368-4660-AE5A-AE339E5C731E}" srcOrd="3" destOrd="0" parTransId="{BF42242F-34D1-44DA-A800-F8C3493D99A4}" sibTransId="{2BCD922B-8FC9-490C-8154-F25D8D1E3C89}"/>
    <dgm:cxn modelId="{93BCA05E-D8FC-4FDE-939F-4FE825B8ED5A}" type="presOf" srcId="{2641844A-DDB2-4912-8836-53BA2B92C1BD}" destId="{C1292034-6D33-49CE-92E6-524C7AA9813E}" srcOrd="1" destOrd="0" presId="urn:microsoft.com/office/officeart/2005/8/layout/matrix1"/>
    <dgm:cxn modelId="{BB9D7368-6027-4764-B66F-71D08D241BAC}" type="presParOf" srcId="{42F6B23E-BCE5-4104-8566-96792FFA8215}" destId="{CB10D9B9-A8F1-4BB9-BE8D-F8777537A778}" srcOrd="0" destOrd="0" presId="urn:microsoft.com/office/officeart/2005/8/layout/matrix1"/>
    <dgm:cxn modelId="{27B99C82-8691-4986-903B-EC4BDC14BD8B}" type="presParOf" srcId="{CB10D9B9-A8F1-4BB9-BE8D-F8777537A778}" destId="{8AFA1829-5C86-4D28-A601-1C2054C74CCD}" srcOrd="0" destOrd="0" presId="urn:microsoft.com/office/officeart/2005/8/layout/matrix1"/>
    <dgm:cxn modelId="{FFD26FC8-EE13-45C3-8592-D971AF126E7A}" type="presParOf" srcId="{CB10D9B9-A8F1-4BB9-BE8D-F8777537A778}" destId="{147B7841-DB08-4F35-ACE3-17F1F1F818A6}" srcOrd="1" destOrd="0" presId="urn:microsoft.com/office/officeart/2005/8/layout/matrix1"/>
    <dgm:cxn modelId="{9A455FE6-778C-4217-A2E4-924E89B6FFFC}" type="presParOf" srcId="{CB10D9B9-A8F1-4BB9-BE8D-F8777537A778}" destId="{AC376BF5-BA64-462D-92BD-DDB274234F5B}" srcOrd="2" destOrd="0" presId="urn:microsoft.com/office/officeart/2005/8/layout/matrix1"/>
    <dgm:cxn modelId="{9D45038D-5F68-49B0-8A64-852287AD9D29}" type="presParOf" srcId="{CB10D9B9-A8F1-4BB9-BE8D-F8777537A778}" destId="{C1292034-6D33-49CE-92E6-524C7AA9813E}" srcOrd="3" destOrd="0" presId="urn:microsoft.com/office/officeart/2005/8/layout/matrix1"/>
    <dgm:cxn modelId="{6910EC01-E5A3-4C6B-A438-6E9FAC43D4DF}" type="presParOf" srcId="{CB10D9B9-A8F1-4BB9-BE8D-F8777537A778}" destId="{AC597A3B-9266-403B-9C51-D01C90D155C0}" srcOrd="4" destOrd="0" presId="urn:microsoft.com/office/officeart/2005/8/layout/matrix1"/>
    <dgm:cxn modelId="{F1630B48-8560-4C47-88E0-79B36081445F}" type="presParOf" srcId="{CB10D9B9-A8F1-4BB9-BE8D-F8777537A778}" destId="{019B8308-D92E-42CA-9D68-91283C19838B}" srcOrd="5" destOrd="0" presId="urn:microsoft.com/office/officeart/2005/8/layout/matrix1"/>
    <dgm:cxn modelId="{B821E2A8-7F69-465F-8ADA-A37F4A0DEC0C}" type="presParOf" srcId="{CB10D9B9-A8F1-4BB9-BE8D-F8777537A778}" destId="{D0F17709-A6F7-47D2-931A-9845A211CE23}" srcOrd="6" destOrd="0" presId="urn:microsoft.com/office/officeart/2005/8/layout/matrix1"/>
    <dgm:cxn modelId="{D647F6F2-DAA1-418F-BA15-43699266273B}" type="presParOf" srcId="{CB10D9B9-A8F1-4BB9-BE8D-F8777537A778}" destId="{762B15E6-36CA-479B-9906-A8D229029CAC}" srcOrd="7" destOrd="0" presId="urn:microsoft.com/office/officeart/2005/8/layout/matrix1"/>
    <dgm:cxn modelId="{1A67A6A0-BB8D-42D0-ACFB-8DE560B18706}" type="presParOf" srcId="{42F6B23E-BCE5-4104-8566-96792FFA8215}" destId="{0D6DE954-9AD2-485A-B14B-C6444A232E5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E6DA2247-B063-4A99-A5F6-C89E2F2E910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4913881-60E6-4766-84D5-15F346C63013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Kluby seniorů</a:t>
          </a:r>
          <a:r>
            <a:rPr lang="pl-PL" dirty="0" smtClean="0"/>
            <a:t> </a:t>
          </a:r>
          <a:endParaRPr lang="pl-PL" dirty="0"/>
        </a:p>
      </dgm:t>
    </dgm:pt>
    <dgm:pt modelId="{FD1A2253-7622-4865-818C-E5CBA5DD851B}" type="parTrans" cxnId="{9A9685D0-3E27-43EB-B969-1E537C687363}">
      <dgm:prSet/>
      <dgm:spPr/>
      <dgm:t>
        <a:bodyPr/>
        <a:lstStyle/>
        <a:p>
          <a:endParaRPr lang="pl-PL"/>
        </a:p>
      </dgm:t>
    </dgm:pt>
    <dgm:pt modelId="{D7CB7E9A-6D63-45BA-B4BC-418AB45AB88B}" type="sibTrans" cxnId="{9A9685D0-3E27-43EB-B969-1E537C687363}">
      <dgm:prSet/>
      <dgm:spPr/>
      <dgm:t>
        <a:bodyPr/>
        <a:lstStyle/>
        <a:p>
          <a:endParaRPr lang="pl-PL"/>
        </a:p>
      </dgm:t>
    </dgm:pt>
    <dgm:pt modelId="{48E7EE05-2F7A-4889-9202-79B3A18822D6}">
      <dgm:prSet/>
      <dgm:spPr/>
      <dgm:t>
        <a:bodyPr/>
        <a:lstStyle/>
        <a:p>
          <a:pPr rtl="0"/>
          <a:r>
            <a:rPr lang="cs-CZ" smtClean="0">
              <a:solidFill>
                <a:schemeClr val="tx1"/>
              </a:solidFill>
            </a:rPr>
            <a:t>Podpora tvořivosti seniorů</a:t>
          </a:r>
          <a:endParaRPr lang="pl-PL" dirty="0">
            <a:solidFill>
              <a:schemeClr val="tx1"/>
            </a:solidFill>
          </a:endParaRPr>
        </a:p>
      </dgm:t>
    </dgm:pt>
    <dgm:pt modelId="{A7543F5C-C08F-422D-938B-9FCA85EAB26E}" type="parTrans" cxnId="{CB5FF3EB-1E76-40B0-8E42-CE381C1DE9F9}">
      <dgm:prSet/>
      <dgm:spPr/>
      <dgm:t>
        <a:bodyPr/>
        <a:lstStyle/>
        <a:p>
          <a:endParaRPr lang="pl-PL"/>
        </a:p>
      </dgm:t>
    </dgm:pt>
    <dgm:pt modelId="{9978F343-56FF-48B5-965B-FC247FF4EE12}" type="sibTrans" cxnId="{CB5FF3EB-1E76-40B0-8E42-CE381C1DE9F9}">
      <dgm:prSet/>
      <dgm:spPr/>
      <dgm:t>
        <a:bodyPr/>
        <a:lstStyle/>
        <a:p>
          <a:endParaRPr lang="pl-PL"/>
        </a:p>
      </dgm:t>
    </dgm:pt>
    <dgm:pt modelId="{CFC4E47C-B881-4B30-AEA6-526458FF1A33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Jazykové kurzy</a:t>
          </a:r>
        </a:p>
      </dgm:t>
    </dgm:pt>
    <dgm:pt modelId="{E4F851AE-2D92-4B91-9F1D-2D63C6FCEF7C}" type="parTrans" cxnId="{AA4E2B03-85AF-4B2B-B4D8-E6745A6C4BEE}">
      <dgm:prSet/>
      <dgm:spPr/>
      <dgm:t>
        <a:bodyPr/>
        <a:lstStyle/>
        <a:p>
          <a:endParaRPr lang="cs-CZ"/>
        </a:p>
      </dgm:t>
    </dgm:pt>
    <dgm:pt modelId="{59E91B5A-3F19-4D39-8E73-DFE319863EC3}" type="sibTrans" cxnId="{AA4E2B03-85AF-4B2B-B4D8-E6745A6C4BEE}">
      <dgm:prSet/>
      <dgm:spPr/>
      <dgm:t>
        <a:bodyPr/>
        <a:lstStyle/>
        <a:p>
          <a:endParaRPr lang="cs-CZ"/>
        </a:p>
      </dgm:t>
    </dgm:pt>
    <dgm:pt modelId="{329157EB-6B8D-4FF5-AAA0-53C526C2DA01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Mezigenerační integrace</a:t>
          </a:r>
        </a:p>
      </dgm:t>
    </dgm:pt>
    <dgm:pt modelId="{87416D27-19EF-447A-9EE7-01736FE4D1F7}" type="parTrans" cxnId="{347335EA-52C0-4136-B954-020FE0D2B303}">
      <dgm:prSet/>
      <dgm:spPr/>
      <dgm:t>
        <a:bodyPr/>
        <a:lstStyle/>
        <a:p>
          <a:endParaRPr lang="cs-CZ"/>
        </a:p>
      </dgm:t>
    </dgm:pt>
    <dgm:pt modelId="{BF52CB03-11F7-41BC-8EAC-740151879006}" type="sibTrans" cxnId="{347335EA-52C0-4136-B954-020FE0D2B303}">
      <dgm:prSet/>
      <dgm:spPr/>
      <dgm:t>
        <a:bodyPr/>
        <a:lstStyle/>
        <a:p>
          <a:endParaRPr lang="cs-CZ"/>
        </a:p>
      </dgm:t>
    </dgm:pt>
    <dgm:pt modelId="{69677DE9-48D0-4C36-A424-AA5C4E79309D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Vzdělávání v oblasti bezpečného chování</a:t>
          </a:r>
        </a:p>
      </dgm:t>
    </dgm:pt>
    <dgm:pt modelId="{C359074C-5D40-44AB-8D38-080020C3F52D}" type="parTrans" cxnId="{E138DE26-4CC1-4B7E-A26F-26BB84D47BFD}">
      <dgm:prSet/>
      <dgm:spPr/>
      <dgm:t>
        <a:bodyPr/>
        <a:lstStyle/>
        <a:p>
          <a:endParaRPr lang="cs-CZ"/>
        </a:p>
      </dgm:t>
    </dgm:pt>
    <dgm:pt modelId="{4D1B9650-680A-45AD-B16C-CAF63A1F683E}" type="sibTrans" cxnId="{E138DE26-4CC1-4B7E-A26F-26BB84D47BFD}">
      <dgm:prSet/>
      <dgm:spPr/>
      <dgm:t>
        <a:bodyPr/>
        <a:lstStyle/>
        <a:p>
          <a:endParaRPr lang="cs-CZ"/>
        </a:p>
      </dgm:t>
    </dgm:pt>
    <dgm:pt modelId="{5825CF0C-65DD-45EA-86E3-17ED2AF9A912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Čtení dobrovolníků nahlas</a:t>
          </a:r>
        </a:p>
      </dgm:t>
    </dgm:pt>
    <dgm:pt modelId="{A420D961-DFD4-4763-A96A-7AFB5F469DD9}" type="parTrans" cxnId="{3D12007D-8384-418C-BAB6-EEE5823B1F47}">
      <dgm:prSet/>
      <dgm:spPr/>
      <dgm:t>
        <a:bodyPr/>
        <a:lstStyle/>
        <a:p>
          <a:endParaRPr lang="cs-CZ"/>
        </a:p>
      </dgm:t>
    </dgm:pt>
    <dgm:pt modelId="{6BA690EA-D2C9-4198-9CE9-E2762E43B1ED}" type="sibTrans" cxnId="{3D12007D-8384-418C-BAB6-EEE5823B1F47}">
      <dgm:prSet/>
      <dgm:spPr/>
      <dgm:t>
        <a:bodyPr/>
        <a:lstStyle/>
        <a:p>
          <a:endParaRPr lang="cs-CZ"/>
        </a:p>
      </dgm:t>
    </dgm:pt>
    <dgm:pt modelId="{F0031163-6A41-40B4-AA42-61953CEAE77A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Aktivizace čtení</a:t>
          </a:r>
        </a:p>
      </dgm:t>
    </dgm:pt>
    <dgm:pt modelId="{568CA370-497B-4AC9-9D75-59CD7DCD5ACB}" type="parTrans" cxnId="{3E884345-6E90-41A6-912C-74C16F5801C6}">
      <dgm:prSet/>
      <dgm:spPr/>
      <dgm:t>
        <a:bodyPr/>
        <a:lstStyle/>
        <a:p>
          <a:endParaRPr lang="cs-CZ"/>
        </a:p>
      </dgm:t>
    </dgm:pt>
    <dgm:pt modelId="{2D52601E-A0D0-48C8-96B2-80B93A22A7F2}" type="sibTrans" cxnId="{3E884345-6E90-41A6-912C-74C16F5801C6}">
      <dgm:prSet/>
      <dgm:spPr/>
      <dgm:t>
        <a:bodyPr/>
        <a:lstStyle/>
        <a:p>
          <a:endParaRPr lang="cs-CZ"/>
        </a:p>
      </dgm:t>
    </dgm:pt>
    <dgm:pt modelId="{F06F9BE8-C534-49F9-BFAF-4EC30332FC98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Dobrovolnictví</a:t>
          </a:r>
        </a:p>
      </dgm:t>
    </dgm:pt>
    <dgm:pt modelId="{D77C137A-E856-453E-B2A0-FAB06822D36A}" type="parTrans" cxnId="{746252B6-7341-49CE-8BCD-47F5C5260C28}">
      <dgm:prSet/>
      <dgm:spPr/>
      <dgm:t>
        <a:bodyPr/>
        <a:lstStyle/>
        <a:p>
          <a:endParaRPr lang="cs-CZ"/>
        </a:p>
      </dgm:t>
    </dgm:pt>
    <dgm:pt modelId="{893A161D-F394-4656-9B70-D9DCDD1EC6C0}" type="sibTrans" cxnId="{746252B6-7341-49CE-8BCD-47F5C5260C28}">
      <dgm:prSet/>
      <dgm:spPr/>
      <dgm:t>
        <a:bodyPr/>
        <a:lstStyle/>
        <a:p>
          <a:endParaRPr lang="cs-CZ"/>
        </a:p>
      </dgm:t>
    </dgm:pt>
    <dgm:pt modelId="{615FA02E-5A2F-435E-9C14-DF1EC1E2B1A4}" type="pres">
      <dgm:prSet presAssocID="{E6DA2247-B063-4A99-A5F6-C89E2F2E910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8024FDE-7776-459A-8E84-8AD8FC9A3A95}" type="pres">
      <dgm:prSet presAssocID="{34913881-60E6-4766-84D5-15F346C63013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2CD44F-7FE9-4469-AA43-12DA9BFF289E}" type="pres">
      <dgm:prSet presAssocID="{D7CB7E9A-6D63-45BA-B4BC-418AB45AB88B}" presName="sibTrans" presStyleCnt="0"/>
      <dgm:spPr/>
    </dgm:pt>
    <dgm:pt modelId="{8880C8C6-F0D4-468F-95F1-46BDCEF3CE73}" type="pres">
      <dgm:prSet presAssocID="{48E7EE05-2F7A-4889-9202-79B3A18822D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E9C129-1737-4F09-BFD4-4BBEE294E680}" type="pres">
      <dgm:prSet presAssocID="{9978F343-56FF-48B5-965B-FC247FF4EE12}" presName="sibTrans" presStyleCnt="0"/>
      <dgm:spPr/>
    </dgm:pt>
    <dgm:pt modelId="{13EAACE4-6371-4C1A-A235-1B3248C0EE6A}" type="pres">
      <dgm:prSet presAssocID="{CFC4E47C-B881-4B30-AEA6-526458FF1A33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C04CEA-38E7-4352-BBC4-4DF3D67FE776}" type="pres">
      <dgm:prSet presAssocID="{59E91B5A-3F19-4D39-8E73-DFE319863EC3}" presName="sibTrans" presStyleCnt="0"/>
      <dgm:spPr/>
    </dgm:pt>
    <dgm:pt modelId="{4FEB76A6-2DF1-4A0C-AB99-6A0954CA54E9}" type="pres">
      <dgm:prSet presAssocID="{329157EB-6B8D-4FF5-AAA0-53C526C2DA01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D37E5C-B461-465E-BFFB-8218832F7163}" type="pres">
      <dgm:prSet presAssocID="{BF52CB03-11F7-41BC-8EAC-740151879006}" presName="sibTrans" presStyleCnt="0"/>
      <dgm:spPr/>
    </dgm:pt>
    <dgm:pt modelId="{C053D90E-0DF0-4283-9BE7-FDF48099A080}" type="pres">
      <dgm:prSet presAssocID="{69677DE9-48D0-4C36-A424-AA5C4E79309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B4A0D8-AF34-4BED-83B0-B24AF27D4B70}" type="pres">
      <dgm:prSet presAssocID="{4D1B9650-680A-45AD-B16C-CAF63A1F683E}" presName="sibTrans" presStyleCnt="0"/>
      <dgm:spPr/>
    </dgm:pt>
    <dgm:pt modelId="{112F0E95-5A9A-417C-90CC-C08595E681CC}" type="pres">
      <dgm:prSet presAssocID="{5825CF0C-65DD-45EA-86E3-17ED2AF9A91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009E1B-D15B-4400-AA19-24E8B8EF65DF}" type="pres">
      <dgm:prSet presAssocID="{6BA690EA-D2C9-4198-9CE9-E2762E43B1ED}" presName="sibTrans" presStyleCnt="0"/>
      <dgm:spPr/>
    </dgm:pt>
    <dgm:pt modelId="{C226AAC9-1F60-4D10-8C13-4DE25201B002}" type="pres">
      <dgm:prSet presAssocID="{F0031163-6A41-40B4-AA42-61953CEAE77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000B8C-D928-44C7-AD94-58425726403F}" type="pres">
      <dgm:prSet presAssocID="{2D52601E-A0D0-48C8-96B2-80B93A22A7F2}" presName="sibTrans" presStyleCnt="0"/>
      <dgm:spPr/>
    </dgm:pt>
    <dgm:pt modelId="{1AD157D6-0B39-4642-803C-28B6DD999EC1}" type="pres">
      <dgm:prSet presAssocID="{F06F9BE8-C534-49F9-BFAF-4EC30332FC98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ED64BE7-2104-47C7-9126-52886F78B41D}" type="presOf" srcId="{5825CF0C-65DD-45EA-86E3-17ED2AF9A912}" destId="{112F0E95-5A9A-417C-90CC-C08595E681CC}" srcOrd="0" destOrd="0" presId="urn:microsoft.com/office/officeart/2005/8/layout/default"/>
    <dgm:cxn modelId="{453E05E3-5B92-4B96-972A-930AE36ACD33}" type="presOf" srcId="{F06F9BE8-C534-49F9-BFAF-4EC30332FC98}" destId="{1AD157D6-0B39-4642-803C-28B6DD999EC1}" srcOrd="0" destOrd="0" presId="urn:microsoft.com/office/officeart/2005/8/layout/default"/>
    <dgm:cxn modelId="{CB5FF3EB-1E76-40B0-8E42-CE381C1DE9F9}" srcId="{E6DA2247-B063-4A99-A5F6-C89E2F2E9108}" destId="{48E7EE05-2F7A-4889-9202-79B3A18822D6}" srcOrd="1" destOrd="0" parTransId="{A7543F5C-C08F-422D-938B-9FCA85EAB26E}" sibTransId="{9978F343-56FF-48B5-965B-FC247FF4EE12}"/>
    <dgm:cxn modelId="{6274D535-1D06-4987-849C-4E74F9930552}" type="presOf" srcId="{48E7EE05-2F7A-4889-9202-79B3A18822D6}" destId="{8880C8C6-F0D4-468F-95F1-46BDCEF3CE73}" srcOrd="0" destOrd="0" presId="urn:microsoft.com/office/officeart/2005/8/layout/default"/>
    <dgm:cxn modelId="{1F25A252-B38C-412E-B2E5-B2B8344F97D1}" type="presOf" srcId="{CFC4E47C-B881-4B30-AEA6-526458FF1A33}" destId="{13EAACE4-6371-4C1A-A235-1B3248C0EE6A}" srcOrd="0" destOrd="0" presId="urn:microsoft.com/office/officeart/2005/8/layout/default"/>
    <dgm:cxn modelId="{255C114E-F3E0-4C3F-8BE5-3BC002AEAE57}" type="presOf" srcId="{34913881-60E6-4766-84D5-15F346C63013}" destId="{98024FDE-7776-459A-8E84-8AD8FC9A3A95}" srcOrd="0" destOrd="0" presId="urn:microsoft.com/office/officeart/2005/8/layout/default"/>
    <dgm:cxn modelId="{381192EA-947B-4361-B09D-7C3242674562}" type="presOf" srcId="{E6DA2247-B063-4A99-A5F6-C89E2F2E9108}" destId="{615FA02E-5A2F-435E-9C14-DF1EC1E2B1A4}" srcOrd="0" destOrd="0" presId="urn:microsoft.com/office/officeart/2005/8/layout/default"/>
    <dgm:cxn modelId="{9A9685D0-3E27-43EB-B969-1E537C687363}" srcId="{E6DA2247-B063-4A99-A5F6-C89E2F2E9108}" destId="{34913881-60E6-4766-84D5-15F346C63013}" srcOrd="0" destOrd="0" parTransId="{FD1A2253-7622-4865-818C-E5CBA5DD851B}" sibTransId="{D7CB7E9A-6D63-45BA-B4BC-418AB45AB88B}"/>
    <dgm:cxn modelId="{AA4E2B03-85AF-4B2B-B4D8-E6745A6C4BEE}" srcId="{E6DA2247-B063-4A99-A5F6-C89E2F2E9108}" destId="{CFC4E47C-B881-4B30-AEA6-526458FF1A33}" srcOrd="2" destOrd="0" parTransId="{E4F851AE-2D92-4B91-9F1D-2D63C6FCEF7C}" sibTransId="{59E91B5A-3F19-4D39-8E73-DFE319863EC3}"/>
    <dgm:cxn modelId="{E4F254A9-AA8E-4EE5-8871-136C752C6A7F}" type="presOf" srcId="{F0031163-6A41-40B4-AA42-61953CEAE77A}" destId="{C226AAC9-1F60-4D10-8C13-4DE25201B002}" srcOrd="0" destOrd="0" presId="urn:microsoft.com/office/officeart/2005/8/layout/default"/>
    <dgm:cxn modelId="{DBD185A9-CFF0-4A46-82A6-3BD3C1960BEC}" type="presOf" srcId="{69677DE9-48D0-4C36-A424-AA5C4E79309D}" destId="{C053D90E-0DF0-4283-9BE7-FDF48099A080}" srcOrd="0" destOrd="0" presId="urn:microsoft.com/office/officeart/2005/8/layout/default"/>
    <dgm:cxn modelId="{746252B6-7341-49CE-8BCD-47F5C5260C28}" srcId="{E6DA2247-B063-4A99-A5F6-C89E2F2E9108}" destId="{F06F9BE8-C534-49F9-BFAF-4EC30332FC98}" srcOrd="7" destOrd="0" parTransId="{D77C137A-E856-453E-B2A0-FAB06822D36A}" sibTransId="{893A161D-F394-4656-9B70-D9DCDD1EC6C0}"/>
    <dgm:cxn modelId="{E138DE26-4CC1-4B7E-A26F-26BB84D47BFD}" srcId="{E6DA2247-B063-4A99-A5F6-C89E2F2E9108}" destId="{69677DE9-48D0-4C36-A424-AA5C4E79309D}" srcOrd="4" destOrd="0" parTransId="{C359074C-5D40-44AB-8D38-080020C3F52D}" sibTransId="{4D1B9650-680A-45AD-B16C-CAF63A1F683E}"/>
    <dgm:cxn modelId="{3D12007D-8384-418C-BAB6-EEE5823B1F47}" srcId="{E6DA2247-B063-4A99-A5F6-C89E2F2E9108}" destId="{5825CF0C-65DD-45EA-86E3-17ED2AF9A912}" srcOrd="5" destOrd="0" parTransId="{A420D961-DFD4-4763-A96A-7AFB5F469DD9}" sibTransId="{6BA690EA-D2C9-4198-9CE9-E2762E43B1ED}"/>
    <dgm:cxn modelId="{8F30D05D-962E-49EC-B252-CD718453238B}" type="presOf" srcId="{329157EB-6B8D-4FF5-AAA0-53C526C2DA01}" destId="{4FEB76A6-2DF1-4A0C-AB99-6A0954CA54E9}" srcOrd="0" destOrd="0" presId="urn:microsoft.com/office/officeart/2005/8/layout/default"/>
    <dgm:cxn modelId="{347335EA-52C0-4136-B954-020FE0D2B303}" srcId="{E6DA2247-B063-4A99-A5F6-C89E2F2E9108}" destId="{329157EB-6B8D-4FF5-AAA0-53C526C2DA01}" srcOrd="3" destOrd="0" parTransId="{87416D27-19EF-447A-9EE7-01736FE4D1F7}" sibTransId="{BF52CB03-11F7-41BC-8EAC-740151879006}"/>
    <dgm:cxn modelId="{3E884345-6E90-41A6-912C-74C16F5801C6}" srcId="{E6DA2247-B063-4A99-A5F6-C89E2F2E9108}" destId="{F0031163-6A41-40B4-AA42-61953CEAE77A}" srcOrd="6" destOrd="0" parTransId="{568CA370-497B-4AC9-9D75-59CD7DCD5ACB}" sibTransId="{2D52601E-A0D0-48C8-96B2-80B93A22A7F2}"/>
    <dgm:cxn modelId="{3670642E-8E48-40CB-96D6-2D59B7539F53}" type="presParOf" srcId="{615FA02E-5A2F-435E-9C14-DF1EC1E2B1A4}" destId="{98024FDE-7776-459A-8E84-8AD8FC9A3A95}" srcOrd="0" destOrd="0" presId="urn:microsoft.com/office/officeart/2005/8/layout/default"/>
    <dgm:cxn modelId="{E4E34982-158E-448C-B8F4-739D6638458C}" type="presParOf" srcId="{615FA02E-5A2F-435E-9C14-DF1EC1E2B1A4}" destId="{1F2CD44F-7FE9-4469-AA43-12DA9BFF289E}" srcOrd="1" destOrd="0" presId="urn:microsoft.com/office/officeart/2005/8/layout/default"/>
    <dgm:cxn modelId="{431471F4-2182-4C83-BDA6-9947213794B7}" type="presParOf" srcId="{615FA02E-5A2F-435E-9C14-DF1EC1E2B1A4}" destId="{8880C8C6-F0D4-468F-95F1-46BDCEF3CE73}" srcOrd="2" destOrd="0" presId="urn:microsoft.com/office/officeart/2005/8/layout/default"/>
    <dgm:cxn modelId="{E73ACB7A-FC32-4EB1-9798-5A0EC6D06970}" type="presParOf" srcId="{615FA02E-5A2F-435E-9C14-DF1EC1E2B1A4}" destId="{23E9C129-1737-4F09-BFD4-4BBEE294E680}" srcOrd="3" destOrd="0" presId="urn:microsoft.com/office/officeart/2005/8/layout/default"/>
    <dgm:cxn modelId="{BA9C482A-8B23-45C7-805D-4C767E945FF5}" type="presParOf" srcId="{615FA02E-5A2F-435E-9C14-DF1EC1E2B1A4}" destId="{13EAACE4-6371-4C1A-A235-1B3248C0EE6A}" srcOrd="4" destOrd="0" presId="urn:microsoft.com/office/officeart/2005/8/layout/default"/>
    <dgm:cxn modelId="{42FBDB41-6AE5-4C6A-A6C6-2317CD4D187A}" type="presParOf" srcId="{615FA02E-5A2F-435E-9C14-DF1EC1E2B1A4}" destId="{D3C04CEA-38E7-4352-BBC4-4DF3D67FE776}" srcOrd="5" destOrd="0" presId="urn:microsoft.com/office/officeart/2005/8/layout/default"/>
    <dgm:cxn modelId="{3C01EFF9-5D2C-423E-BDAB-A10ABDAAB84D}" type="presParOf" srcId="{615FA02E-5A2F-435E-9C14-DF1EC1E2B1A4}" destId="{4FEB76A6-2DF1-4A0C-AB99-6A0954CA54E9}" srcOrd="6" destOrd="0" presId="urn:microsoft.com/office/officeart/2005/8/layout/default"/>
    <dgm:cxn modelId="{526283A3-3EA7-4503-B886-D0E2D512D366}" type="presParOf" srcId="{615FA02E-5A2F-435E-9C14-DF1EC1E2B1A4}" destId="{37D37E5C-B461-465E-BFFB-8218832F7163}" srcOrd="7" destOrd="0" presId="urn:microsoft.com/office/officeart/2005/8/layout/default"/>
    <dgm:cxn modelId="{C5D15550-E3DE-4DF6-90A5-CB4AC561E6D0}" type="presParOf" srcId="{615FA02E-5A2F-435E-9C14-DF1EC1E2B1A4}" destId="{C053D90E-0DF0-4283-9BE7-FDF48099A080}" srcOrd="8" destOrd="0" presId="urn:microsoft.com/office/officeart/2005/8/layout/default"/>
    <dgm:cxn modelId="{CF54A492-6036-4B62-AB95-C40969D65A4B}" type="presParOf" srcId="{615FA02E-5A2F-435E-9C14-DF1EC1E2B1A4}" destId="{CAB4A0D8-AF34-4BED-83B0-B24AF27D4B70}" srcOrd="9" destOrd="0" presId="urn:microsoft.com/office/officeart/2005/8/layout/default"/>
    <dgm:cxn modelId="{EF3DD41E-AFD4-4F1B-B1A5-BD509A55058E}" type="presParOf" srcId="{615FA02E-5A2F-435E-9C14-DF1EC1E2B1A4}" destId="{112F0E95-5A9A-417C-90CC-C08595E681CC}" srcOrd="10" destOrd="0" presId="urn:microsoft.com/office/officeart/2005/8/layout/default"/>
    <dgm:cxn modelId="{F4DC6E29-2D0A-4972-9E2E-568062EF66A9}" type="presParOf" srcId="{615FA02E-5A2F-435E-9C14-DF1EC1E2B1A4}" destId="{B8009E1B-D15B-4400-AA19-24E8B8EF65DF}" srcOrd="11" destOrd="0" presId="urn:microsoft.com/office/officeart/2005/8/layout/default"/>
    <dgm:cxn modelId="{A4AE7CA4-CCCA-422F-AB5C-C450FCBC1FD4}" type="presParOf" srcId="{615FA02E-5A2F-435E-9C14-DF1EC1E2B1A4}" destId="{C226AAC9-1F60-4D10-8C13-4DE25201B002}" srcOrd="12" destOrd="0" presId="urn:microsoft.com/office/officeart/2005/8/layout/default"/>
    <dgm:cxn modelId="{317E2D4A-00CC-4FCE-A955-1C5DD9E6A550}" type="presParOf" srcId="{615FA02E-5A2F-435E-9C14-DF1EC1E2B1A4}" destId="{79000B8C-D928-44C7-AD94-58425726403F}" srcOrd="13" destOrd="0" presId="urn:microsoft.com/office/officeart/2005/8/layout/default"/>
    <dgm:cxn modelId="{BCA5222A-2544-4E28-B572-CC8DC5C41C3B}" type="presParOf" srcId="{615FA02E-5A2F-435E-9C14-DF1EC1E2B1A4}" destId="{1AD157D6-0B39-4642-803C-28B6DD999EC1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74ED76A5-59C8-4EA7-B96A-FA6FCF3ED98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23D20FA-5E40-41C5-8411-7A9A2B96AB23}">
      <dgm:prSet custT="1"/>
      <dgm:spPr/>
      <dgm:t>
        <a:bodyPr/>
        <a:lstStyle/>
        <a:p>
          <a:pPr rtl="0"/>
          <a:r>
            <a:rPr lang="cs-CZ" sz="2000" dirty="0" smtClean="0">
              <a:solidFill>
                <a:schemeClr val="tx1"/>
              </a:solidFill>
            </a:rPr>
            <a:t>informační služby (nástroj „Tvůj potenciál")</a:t>
          </a:r>
          <a:endParaRPr lang="pl-PL" sz="2000" dirty="0">
            <a:solidFill>
              <a:schemeClr val="tx1"/>
            </a:solidFill>
          </a:endParaRPr>
        </a:p>
      </dgm:t>
    </dgm:pt>
    <dgm:pt modelId="{1E2D0A35-93F2-4BBA-9AE0-13E723505068}" type="parTrans" cxnId="{BECC43EF-B2B1-497E-B400-C1EAC7B05E78}">
      <dgm:prSet/>
      <dgm:spPr/>
      <dgm:t>
        <a:bodyPr/>
        <a:lstStyle/>
        <a:p>
          <a:endParaRPr lang="pl-PL"/>
        </a:p>
      </dgm:t>
    </dgm:pt>
    <dgm:pt modelId="{C6BB322A-7B3C-4122-B1DC-0E8F923603A0}" type="sibTrans" cxnId="{BECC43EF-B2B1-497E-B400-C1EAC7B05E78}">
      <dgm:prSet/>
      <dgm:spPr/>
      <dgm:t>
        <a:bodyPr/>
        <a:lstStyle/>
        <a:p>
          <a:endParaRPr lang="pl-PL"/>
        </a:p>
      </dgm:t>
    </dgm:pt>
    <dgm:pt modelId="{D6B6F7F7-CBB6-42D4-A5F6-530019AC5D77}">
      <dgm:prSet custT="1"/>
      <dgm:spPr/>
      <dgm:t>
        <a:bodyPr/>
        <a:lstStyle/>
        <a:p>
          <a:pPr rtl="0"/>
          <a:r>
            <a:rPr lang="cs-CZ" sz="1800" dirty="0" smtClean="0">
              <a:solidFill>
                <a:schemeClr val="tx1"/>
              </a:solidFill>
            </a:rPr>
            <a:t>profesionální aktivace </a:t>
          </a:r>
          <a:r>
            <a:rPr lang="pl-PL" sz="1800" dirty="0" smtClean="0">
              <a:solidFill>
                <a:schemeClr val="tx1"/>
              </a:solidFill>
            </a:rPr>
            <a:t>(projekt „RozPRACUJ to s knihovnou”)</a:t>
          </a:r>
          <a:endParaRPr lang="pl-PL" sz="1800" dirty="0">
            <a:solidFill>
              <a:schemeClr val="tx1"/>
            </a:solidFill>
          </a:endParaRPr>
        </a:p>
      </dgm:t>
    </dgm:pt>
    <dgm:pt modelId="{274627EE-D86D-463B-BBDE-2FA207AF1449}" type="parTrans" cxnId="{231E3748-3F23-4AE6-B3FE-B70CAFB66597}">
      <dgm:prSet/>
      <dgm:spPr/>
      <dgm:t>
        <a:bodyPr/>
        <a:lstStyle/>
        <a:p>
          <a:endParaRPr lang="pl-PL"/>
        </a:p>
      </dgm:t>
    </dgm:pt>
    <dgm:pt modelId="{81CDBB90-8DEC-47EC-86A9-01DCF641DE99}" type="sibTrans" cxnId="{231E3748-3F23-4AE6-B3FE-B70CAFB66597}">
      <dgm:prSet/>
      <dgm:spPr/>
      <dgm:t>
        <a:bodyPr/>
        <a:lstStyle/>
        <a:p>
          <a:endParaRPr lang="pl-PL"/>
        </a:p>
      </dgm:t>
    </dgm:pt>
    <dgm:pt modelId="{DFDFC762-00DB-43F0-B037-C90CDF7F250C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školení / pomoc při přípravě aplikačních dokumentů</a:t>
          </a:r>
          <a:endParaRPr lang="pl-PL" sz="1800" dirty="0">
            <a:solidFill>
              <a:schemeClr val="tx1"/>
            </a:solidFill>
          </a:endParaRPr>
        </a:p>
      </dgm:t>
    </dgm:pt>
    <dgm:pt modelId="{404377D9-9028-48B2-9E78-A108E298C413}" type="parTrans" cxnId="{589A66CA-8C37-4A2D-8221-5CBCCA2E9E1D}">
      <dgm:prSet/>
      <dgm:spPr/>
      <dgm:t>
        <a:bodyPr/>
        <a:lstStyle/>
        <a:p>
          <a:endParaRPr lang="pl-PL"/>
        </a:p>
      </dgm:t>
    </dgm:pt>
    <dgm:pt modelId="{4DDFBE5F-D0DB-41C7-9B99-A1AB65CBBA25}" type="sibTrans" cxnId="{589A66CA-8C37-4A2D-8221-5CBCCA2E9E1D}">
      <dgm:prSet/>
      <dgm:spPr/>
      <dgm:t>
        <a:bodyPr/>
        <a:lstStyle/>
        <a:p>
          <a:endParaRPr lang="pl-PL"/>
        </a:p>
      </dgm:t>
    </dgm:pt>
    <dgm:pt modelId="{56229CAB-D292-46C5-AAE3-84D416DE0FE9}">
      <dgm:prSet/>
      <dgm:spPr/>
      <dgm:t>
        <a:bodyPr/>
        <a:lstStyle/>
        <a:p>
          <a:r>
            <a:rPr lang="cs-CZ" altLang="pl-PL" dirty="0" smtClean="0">
              <a:solidFill>
                <a:schemeClr val="tx1"/>
              </a:solidFill>
            </a:rPr>
            <a:t>knihovnicko-informační služby o místním trhu práce</a:t>
          </a:r>
          <a:endParaRPr lang="pl-PL" altLang="pl-PL" dirty="0" smtClean="0">
            <a:solidFill>
              <a:schemeClr val="tx1"/>
            </a:solidFill>
          </a:endParaRPr>
        </a:p>
      </dgm:t>
    </dgm:pt>
    <dgm:pt modelId="{8EF11E64-099C-43C7-93E9-2BB52289A413}" type="parTrans" cxnId="{5A6DC02F-127F-4716-B589-0F02C3651F45}">
      <dgm:prSet/>
      <dgm:spPr/>
      <dgm:t>
        <a:bodyPr/>
        <a:lstStyle/>
        <a:p>
          <a:endParaRPr lang="pl-PL"/>
        </a:p>
      </dgm:t>
    </dgm:pt>
    <dgm:pt modelId="{C2C51B26-31E0-42FC-B243-28121536AC1B}" type="sibTrans" cxnId="{5A6DC02F-127F-4716-B589-0F02C3651F45}">
      <dgm:prSet/>
      <dgm:spPr/>
      <dgm:t>
        <a:bodyPr/>
        <a:lstStyle/>
        <a:p>
          <a:endParaRPr lang="pl-PL"/>
        </a:p>
      </dgm:t>
    </dgm:pt>
    <dgm:pt modelId="{E37FA02E-DE9E-4098-9F69-E2DDAC8A0E6E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počítačové kurzy</a:t>
          </a:r>
        </a:p>
      </dgm:t>
    </dgm:pt>
    <dgm:pt modelId="{FD08E736-D229-48E9-BC5D-4386C1247BBF}" type="parTrans" cxnId="{EA214DFA-8E89-4B4E-B5BE-4D8E461EB16A}">
      <dgm:prSet/>
      <dgm:spPr/>
      <dgm:t>
        <a:bodyPr/>
        <a:lstStyle/>
        <a:p>
          <a:endParaRPr lang="cs-CZ"/>
        </a:p>
      </dgm:t>
    </dgm:pt>
    <dgm:pt modelId="{79BBB411-C75B-4554-8F25-70B4596BE0D0}" type="sibTrans" cxnId="{EA214DFA-8E89-4B4E-B5BE-4D8E461EB16A}">
      <dgm:prSet/>
      <dgm:spPr/>
      <dgm:t>
        <a:bodyPr/>
        <a:lstStyle/>
        <a:p>
          <a:endParaRPr lang="cs-CZ"/>
        </a:p>
      </dgm:t>
    </dgm:pt>
    <dgm:pt modelId="{62E08540-03EF-4A3F-BC74-03275B9D6B5E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setkání s profesionálním poradcem / zaměstnancem ÚP</a:t>
          </a:r>
        </a:p>
      </dgm:t>
    </dgm:pt>
    <dgm:pt modelId="{AEFA7502-0403-41ED-A2BB-21A02D42FE54}" type="parTrans" cxnId="{6462FA30-A800-4504-B6AC-F054478A19B8}">
      <dgm:prSet/>
      <dgm:spPr/>
      <dgm:t>
        <a:bodyPr/>
        <a:lstStyle/>
        <a:p>
          <a:endParaRPr lang="cs-CZ"/>
        </a:p>
      </dgm:t>
    </dgm:pt>
    <dgm:pt modelId="{FC959F48-1BF8-4703-8C98-D1B234E1B67B}" type="sibTrans" cxnId="{6462FA30-A800-4504-B6AC-F054478A19B8}">
      <dgm:prSet/>
      <dgm:spPr/>
      <dgm:t>
        <a:bodyPr/>
        <a:lstStyle/>
        <a:p>
          <a:endParaRPr lang="cs-CZ"/>
        </a:p>
      </dgm:t>
    </dgm:pt>
    <dgm:pt modelId="{86B8A185-DBC9-4DC1-9799-EA382F55007F}">
      <dgm:prSet custT="1"/>
      <dgm:spPr/>
      <dgm:t>
        <a:bodyPr/>
        <a:lstStyle/>
        <a:p>
          <a:r>
            <a:rPr lang="cs-CZ" sz="1800" dirty="0" smtClean="0">
              <a:solidFill>
                <a:schemeClr val="tx1"/>
              </a:solidFill>
            </a:rPr>
            <a:t>setkání s psychologem / stylistou</a:t>
          </a:r>
        </a:p>
      </dgm:t>
    </dgm:pt>
    <dgm:pt modelId="{716134C0-25B4-48D7-B3F1-0EB6446AA313}" type="parTrans" cxnId="{8B5476EA-2705-46E9-AA14-53094D73E7A5}">
      <dgm:prSet/>
      <dgm:spPr/>
      <dgm:t>
        <a:bodyPr/>
        <a:lstStyle/>
        <a:p>
          <a:endParaRPr lang="cs-CZ"/>
        </a:p>
      </dgm:t>
    </dgm:pt>
    <dgm:pt modelId="{10C52DA8-9982-4AF6-9AF5-60009B9A4D59}" type="sibTrans" cxnId="{8B5476EA-2705-46E9-AA14-53094D73E7A5}">
      <dgm:prSet/>
      <dgm:spPr/>
      <dgm:t>
        <a:bodyPr/>
        <a:lstStyle/>
        <a:p>
          <a:endParaRPr lang="cs-CZ"/>
        </a:p>
      </dgm:t>
    </dgm:pt>
    <dgm:pt modelId="{7C7A658C-85F9-44B8-95C4-4CF189E2AB96}" type="pres">
      <dgm:prSet presAssocID="{74ED76A5-59C8-4EA7-B96A-FA6FCF3ED98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27D4256-F509-48BA-891F-45CF6E950885}" type="pres">
      <dgm:prSet presAssocID="{DFDFC762-00DB-43F0-B037-C90CDF7F250C}" presName="node" presStyleLbl="node1" presStyleIdx="0" presStyleCnt="7" custLinFactNeighborX="1359" custLinFactNeighborY="-13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C02A96D-58A3-419C-8837-E4F6CB38C67D}" type="pres">
      <dgm:prSet presAssocID="{4DDFBE5F-D0DB-41C7-9B99-A1AB65CBBA25}" presName="sibTrans" presStyleCnt="0"/>
      <dgm:spPr/>
    </dgm:pt>
    <dgm:pt modelId="{D80DDDE7-8906-46C6-8F36-7780C53F211D}" type="pres">
      <dgm:prSet presAssocID="{E37FA02E-DE9E-4098-9F69-E2DDAC8A0E6E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7C88D7-C8EC-4DDE-9AC8-B4C07B2812F2}" type="pres">
      <dgm:prSet presAssocID="{79BBB411-C75B-4554-8F25-70B4596BE0D0}" presName="sibTrans" presStyleCnt="0"/>
      <dgm:spPr/>
    </dgm:pt>
    <dgm:pt modelId="{175022B3-AC23-4C62-9FF5-BD4C0E664843}" type="pres">
      <dgm:prSet presAssocID="{62E08540-03EF-4A3F-BC74-03275B9D6B5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3E884F-61F3-4F8E-B014-A13C491C1475}" type="pres">
      <dgm:prSet presAssocID="{FC959F48-1BF8-4703-8C98-D1B234E1B67B}" presName="sibTrans" presStyleCnt="0"/>
      <dgm:spPr/>
    </dgm:pt>
    <dgm:pt modelId="{3015ABE6-9E8F-4DD4-8FF4-B4F70FAC35E2}" type="pres">
      <dgm:prSet presAssocID="{86B8A185-DBC9-4DC1-9799-EA382F55007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555126-EBEF-40E1-98D5-5DF948FE6319}" type="pres">
      <dgm:prSet presAssocID="{10C52DA8-9982-4AF6-9AF5-60009B9A4D59}" presName="sibTrans" presStyleCnt="0"/>
      <dgm:spPr/>
    </dgm:pt>
    <dgm:pt modelId="{D7FF4849-D29F-4E94-BD05-86A41057084C}" type="pres">
      <dgm:prSet presAssocID="{923D20FA-5E40-41C5-8411-7A9A2B96AB2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5EB924B-86E0-4448-81C6-427BE54DDACE}" type="pres">
      <dgm:prSet presAssocID="{C6BB322A-7B3C-4122-B1DC-0E8F923603A0}" presName="sibTrans" presStyleCnt="0"/>
      <dgm:spPr/>
    </dgm:pt>
    <dgm:pt modelId="{3839CC70-BAE5-4A09-8331-D9BDE630C230}" type="pres">
      <dgm:prSet presAssocID="{D6B6F7F7-CBB6-42D4-A5F6-530019AC5D7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0F56525-1638-4921-B4DA-CAF2A94B9B14}" type="pres">
      <dgm:prSet presAssocID="{81CDBB90-8DEC-47EC-86A9-01DCF641DE99}" presName="sibTrans" presStyleCnt="0"/>
      <dgm:spPr/>
    </dgm:pt>
    <dgm:pt modelId="{CC580475-A7F8-438D-9419-B16D6BFABC5E}" type="pres">
      <dgm:prSet presAssocID="{56229CAB-D292-46C5-AAE3-84D416DE0FE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462FA30-A800-4504-B6AC-F054478A19B8}" srcId="{74ED76A5-59C8-4EA7-B96A-FA6FCF3ED98F}" destId="{62E08540-03EF-4A3F-BC74-03275B9D6B5E}" srcOrd="2" destOrd="0" parTransId="{AEFA7502-0403-41ED-A2BB-21A02D42FE54}" sibTransId="{FC959F48-1BF8-4703-8C98-D1B234E1B67B}"/>
    <dgm:cxn modelId="{6812401E-509C-4824-9609-F456B7B78FEC}" type="presOf" srcId="{62E08540-03EF-4A3F-BC74-03275B9D6B5E}" destId="{175022B3-AC23-4C62-9FF5-BD4C0E664843}" srcOrd="0" destOrd="0" presId="urn:microsoft.com/office/officeart/2005/8/layout/default"/>
    <dgm:cxn modelId="{BECC43EF-B2B1-497E-B400-C1EAC7B05E78}" srcId="{74ED76A5-59C8-4EA7-B96A-FA6FCF3ED98F}" destId="{923D20FA-5E40-41C5-8411-7A9A2B96AB23}" srcOrd="4" destOrd="0" parTransId="{1E2D0A35-93F2-4BBA-9AE0-13E723505068}" sibTransId="{C6BB322A-7B3C-4122-B1DC-0E8F923603A0}"/>
    <dgm:cxn modelId="{EC18E3E5-A60B-4C48-9E9A-346F8E13E1D9}" type="presOf" srcId="{86B8A185-DBC9-4DC1-9799-EA382F55007F}" destId="{3015ABE6-9E8F-4DD4-8FF4-B4F70FAC35E2}" srcOrd="0" destOrd="0" presId="urn:microsoft.com/office/officeart/2005/8/layout/default"/>
    <dgm:cxn modelId="{55CD2C80-53C9-4404-8E12-B738C74A68DE}" type="presOf" srcId="{DFDFC762-00DB-43F0-B037-C90CDF7F250C}" destId="{527D4256-F509-48BA-891F-45CF6E950885}" srcOrd="0" destOrd="0" presId="urn:microsoft.com/office/officeart/2005/8/layout/default"/>
    <dgm:cxn modelId="{231E3748-3F23-4AE6-B3FE-B70CAFB66597}" srcId="{74ED76A5-59C8-4EA7-B96A-FA6FCF3ED98F}" destId="{D6B6F7F7-CBB6-42D4-A5F6-530019AC5D77}" srcOrd="5" destOrd="0" parTransId="{274627EE-D86D-463B-BBDE-2FA207AF1449}" sibTransId="{81CDBB90-8DEC-47EC-86A9-01DCF641DE99}"/>
    <dgm:cxn modelId="{F114E024-3D8A-49C6-B6C9-DF13E76DE14E}" type="presOf" srcId="{D6B6F7F7-CBB6-42D4-A5F6-530019AC5D77}" destId="{3839CC70-BAE5-4A09-8331-D9BDE630C230}" srcOrd="0" destOrd="0" presId="urn:microsoft.com/office/officeart/2005/8/layout/default"/>
    <dgm:cxn modelId="{9ECEBB11-0430-476A-881E-056AB5D9AB18}" type="presOf" srcId="{E37FA02E-DE9E-4098-9F69-E2DDAC8A0E6E}" destId="{D80DDDE7-8906-46C6-8F36-7780C53F211D}" srcOrd="0" destOrd="0" presId="urn:microsoft.com/office/officeart/2005/8/layout/default"/>
    <dgm:cxn modelId="{5A6DC02F-127F-4716-B589-0F02C3651F45}" srcId="{74ED76A5-59C8-4EA7-B96A-FA6FCF3ED98F}" destId="{56229CAB-D292-46C5-AAE3-84D416DE0FE9}" srcOrd="6" destOrd="0" parTransId="{8EF11E64-099C-43C7-93E9-2BB52289A413}" sibTransId="{C2C51B26-31E0-42FC-B243-28121536AC1B}"/>
    <dgm:cxn modelId="{8841671B-17D5-4AAC-AECE-9971BE999498}" type="presOf" srcId="{74ED76A5-59C8-4EA7-B96A-FA6FCF3ED98F}" destId="{7C7A658C-85F9-44B8-95C4-4CF189E2AB96}" srcOrd="0" destOrd="0" presId="urn:microsoft.com/office/officeart/2005/8/layout/default"/>
    <dgm:cxn modelId="{0857B0B4-E0ED-485F-8C5B-D18209B06657}" type="presOf" srcId="{923D20FA-5E40-41C5-8411-7A9A2B96AB23}" destId="{D7FF4849-D29F-4E94-BD05-86A41057084C}" srcOrd="0" destOrd="0" presId="urn:microsoft.com/office/officeart/2005/8/layout/default"/>
    <dgm:cxn modelId="{EA214DFA-8E89-4B4E-B5BE-4D8E461EB16A}" srcId="{74ED76A5-59C8-4EA7-B96A-FA6FCF3ED98F}" destId="{E37FA02E-DE9E-4098-9F69-E2DDAC8A0E6E}" srcOrd="1" destOrd="0" parTransId="{FD08E736-D229-48E9-BC5D-4386C1247BBF}" sibTransId="{79BBB411-C75B-4554-8F25-70B4596BE0D0}"/>
    <dgm:cxn modelId="{9F8CB829-0C20-49A8-8FFF-4CCF748B175E}" type="presOf" srcId="{56229CAB-D292-46C5-AAE3-84D416DE0FE9}" destId="{CC580475-A7F8-438D-9419-B16D6BFABC5E}" srcOrd="0" destOrd="0" presId="urn:microsoft.com/office/officeart/2005/8/layout/default"/>
    <dgm:cxn modelId="{589A66CA-8C37-4A2D-8221-5CBCCA2E9E1D}" srcId="{74ED76A5-59C8-4EA7-B96A-FA6FCF3ED98F}" destId="{DFDFC762-00DB-43F0-B037-C90CDF7F250C}" srcOrd="0" destOrd="0" parTransId="{404377D9-9028-48B2-9E78-A108E298C413}" sibTransId="{4DDFBE5F-D0DB-41C7-9B99-A1AB65CBBA25}"/>
    <dgm:cxn modelId="{8B5476EA-2705-46E9-AA14-53094D73E7A5}" srcId="{74ED76A5-59C8-4EA7-B96A-FA6FCF3ED98F}" destId="{86B8A185-DBC9-4DC1-9799-EA382F55007F}" srcOrd="3" destOrd="0" parTransId="{716134C0-25B4-48D7-B3F1-0EB6446AA313}" sibTransId="{10C52DA8-9982-4AF6-9AF5-60009B9A4D59}"/>
    <dgm:cxn modelId="{AEB7978E-46DC-40AB-B670-E3F5FB547137}" type="presParOf" srcId="{7C7A658C-85F9-44B8-95C4-4CF189E2AB96}" destId="{527D4256-F509-48BA-891F-45CF6E950885}" srcOrd="0" destOrd="0" presId="urn:microsoft.com/office/officeart/2005/8/layout/default"/>
    <dgm:cxn modelId="{0F99743A-B3E4-4DAC-ACA0-FD2D575EE77C}" type="presParOf" srcId="{7C7A658C-85F9-44B8-95C4-4CF189E2AB96}" destId="{6C02A96D-58A3-419C-8837-E4F6CB38C67D}" srcOrd="1" destOrd="0" presId="urn:microsoft.com/office/officeart/2005/8/layout/default"/>
    <dgm:cxn modelId="{529A334A-39CF-4704-8551-142417213273}" type="presParOf" srcId="{7C7A658C-85F9-44B8-95C4-4CF189E2AB96}" destId="{D80DDDE7-8906-46C6-8F36-7780C53F211D}" srcOrd="2" destOrd="0" presId="urn:microsoft.com/office/officeart/2005/8/layout/default"/>
    <dgm:cxn modelId="{DF60BDC4-A05F-4FBE-BC0B-C185FEE16EB8}" type="presParOf" srcId="{7C7A658C-85F9-44B8-95C4-4CF189E2AB96}" destId="{B87C88D7-C8EC-4DDE-9AC8-B4C07B2812F2}" srcOrd="3" destOrd="0" presId="urn:microsoft.com/office/officeart/2005/8/layout/default"/>
    <dgm:cxn modelId="{E3F068EA-280C-4067-87CE-BFF5C0487341}" type="presParOf" srcId="{7C7A658C-85F9-44B8-95C4-4CF189E2AB96}" destId="{175022B3-AC23-4C62-9FF5-BD4C0E664843}" srcOrd="4" destOrd="0" presId="urn:microsoft.com/office/officeart/2005/8/layout/default"/>
    <dgm:cxn modelId="{6B8B74F3-BCB4-406E-A61F-D29754F04FCD}" type="presParOf" srcId="{7C7A658C-85F9-44B8-95C4-4CF189E2AB96}" destId="{223E884F-61F3-4F8E-B014-A13C491C1475}" srcOrd="5" destOrd="0" presId="urn:microsoft.com/office/officeart/2005/8/layout/default"/>
    <dgm:cxn modelId="{8A8D8B7F-FCE3-49CD-9ACC-13A9AB4D5C82}" type="presParOf" srcId="{7C7A658C-85F9-44B8-95C4-4CF189E2AB96}" destId="{3015ABE6-9E8F-4DD4-8FF4-B4F70FAC35E2}" srcOrd="6" destOrd="0" presId="urn:microsoft.com/office/officeart/2005/8/layout/default"/>
    <dgm:cxn modelId="{846E987A-7FD8-4C2A-9012-F2AACD78AD55}" type="presParOf" srcId="{7C7A658C-85F9-44B8-95C4-4CF189E2AB96}" destId="{0D555126-EBEF-40E1-98D5-5DF948FE6319}" srcOrd="7" destOrd="0" presId="urn:microsoft.com/office/officeart/2005/8/layout/default"/>
    <dgm:cxn modelId="{0F1E06B3-56A5-4BC5-BB45-E6FCACF2B9C7}" type="presParOf" srcId="{7C7A658C-85F9-44B8-95C4-4CF189E2AB96}" destId="{D7FF4849-D29F-4E94-BD05-86A41057084C}" srcOrd="8" destOrd="0" presId="urn:microsoft.com/office/officeart/2005/8/layout/default"/>
    <dgm:cxn modelId="{B76F5696-A715-48C9-B58D-8C2623212D38}" type="presParOf" srcId="{7C7A658C-85F9-44B8-95C4-4CF189E2AB96}" destId="{E5EB924B-86E0-4448-81C6-427BE54DDACE}" srcOrd="9" destOrd="0" presId="urn:microsoft.com/office/officeart/2005/8/layout/default"/>
    <dgm:cxn modelId="{9403415E-CFD6-469F-BE5F-CB33E1A7E62F}" type="presParOf" srcId="{7C7A658C-85F9-44B8-95C4-4CF189E2AB96}" destId="{3839CC70-BAE5-4A09-8331-D9BDE630C230}" srcOrd="10" destOrd="0" presId="urn:microsoft.com/office/officeart/2005/8/layout/default"/>
    <dgm:cxn modelId="{3DFF7184-258B-470A-80B7-CCFCBF89FEEF}" type="presParOf" srcId="{7C7A658C-85F9-44B8-95C4-4CF189E2AB96}" destId="{B0F56525-1638-4921-B4DA-CAF2A94B9B14}" srcOrd="11" destOrd="0" presId="urn:microsoft.com/office/officeart/2005/8/layout/default"/>
    <dgm:cxn modelId="{BC98F0A7-FBF9-4FFF-A401-96EA51F68491}" type="presParOf" srcId="{7C7A658C-85F9-44B8-95C4-4CF189E2AB96}" destId="{CC580475-A7F8-438D-9419-B16D6BFABC5E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20B2057B-E794-4DFF-ACF0-FB3C7593653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3D47574-01FE-44C9-9DFB-C1DD31486C21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Dostupnost online</a:t>
          </a:r>
          <a:endParaRPr lang="pl-PL" dirty="0">
            <a:solidFill>
              <a:schemeClr val="tx1"/>
            </a:solidFill>
          </a:endParaRPr>
        </a:p>
      </dgm:t>
    </dgm:pt>
    <dgm:pt modelId="{7254E8E1-14B9-48A8-BDB6-DF0FAADB46B3}" type="parTrans" cxnId="{27333ED3-480D-4A78-8FED-589FD2BF3814}">
      <dgm:prSet/>
      <dgm:spPr/>
      <dgm:t>
        <a:bodyPr/>
        <a:lstStyle/>
        <a:p>
          <a:endParaRPr lang="pl-PL"/>
        </a:p>
      </dgm:t>
    </dgm:pt>
    <dgm:pt modelId="{4B236F59-CF58-49CB-BBEF-E16983C880DC}" type="sibTrans" cxnId="{27333ED3-480D-4A78-8FED-589FD2BF3814}">
      <dgm:prSet/>
      <dgm:spPr/>
      <dgm:t>
        <a:bodyPr/>
        <a:lstStyle/>
        <a:p>
          <a:endParaRPr lang="pl-PL"/>
        </a:p>
      </dgm:t>
    </dgm:pt>
    <dgm:pt modelId="{48A83041-A701-43A1-8C9D-D83140AC2FB2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„Kniha v telefonu”</a:t>
          </a:r>
          <a:endParaRPr lang="pl-PL" dirty="0">
            <a:solidFill>
              <a:schemeClr val="tx1"/>
            </a:solidFill>
          </a:endParaRPr>
        </a:p>
      </dgm:t>
    </dgm:pt>
    <dgm:pt modelId="{1F16F4DA-923B-4AC2-B462-7C230052501A}" type="parTrans" cxnId="{B38291CE-7252-4DD1-8802-E18954DB1215}">
      <dgm:prSet/>
      <dgm:spPr/>
      <dgm:t>
        <a:bodyPr/>
        <a:lstStyle/>
        <a:p>
          <a:endParaRPr lang="pl-PL"/>
        </a:p>
      </dgm:t>
    </dgm:pt>
    <dgm:pt modelId="{46B8DC17-A5CE-4BDC-AB18-AF57C9E473D2}" type="sibTrans" cxnId="{B38291CE-7252-4DD1-8802-E18954DB1215}">
      <dgm:prSet/>
      <dgm:spPr/>
      <dgm:t>
        <a:bodyPr/>
        <a:lstStyle/>
        <a:p>
          <a:endParaRPr lang="pl-PL"/>
        </a:p>
      </dgm:t>
    </dgm:pt>
    <dgm:pt modelId="{D3EEB275-F8F1-4676-9283-F4F753AAF53F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Konverze textů</a:t>
          </a:r>
          <a:endParaRPr lang="pl-PL" dirty="0">
            <a:solidFill>
              <a:schemeClr val="tx1"/>
            </a:solidFill>
          </a:endParaRPr>
        </a:p>
      </dgm:t>
    </dgm:pt>
    <dgm:pt modelId="{FCF7A5A2-D1F3-4652-8BAB-21F3D10CF7D9}" type="parTrans" cxnId="{9F8A30E2-1BC8-437E-BA18-8D6F02883841}">
      <dgm:prSet/>
      <dgm:spPr/>
      <dgm:t>
        <a:bodyPr/>
        <a:lstStyle/>
        <a:p>
          <a:endParaRPr lang="pl-PL"/>
        </a:p>
      </dgm:t>
    </dgm:pt>
    <dgm:pt modelId="{3F543282-990F-404C-90BD-45E521DDD159}" type="sibTrans" cxnId="{9F8A30E2-1BC8-437E-BA18-8D6F02883841}">
      <dgm:prSet/>
      <dgm:spPr/>
      <dgm:t>
        <a:bodyPr/>
        <a:lstStyle/>
        <a:p>
          <a:endParaRPr lang="pl-PL"/>
        </a:p>
      </dgm:t>
    </dgm:pt>
    <dgm:pt modelId="{E45EDA72-2AA8-41B3-8685-78B33B64A00C}">
      <dgm:prSet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Posílání dokumentů elektronicky</a:t>
          </a:r>
          <a:endParaRPr lang="pl-PL" dirty="0">
            <a:solidFill>
              <a:schemeClr val="tx1"/>
            </a:solidFill>
          </a:endParaRPr>
        </a:p>
      </dgm:t>
    </dgm:pt>
    <dgm:pt modelId="{A460C0C8-AFBF-44D4-A7A7-59C6D0066C32}" type="parTrans" cxnId="{FA79E835-9B73-4805-B567-13F9DB0458C4}">
      <dgm:prSet/>
      <dgm:spPr/>
    </dgm:pt>
    <dgm:pt modelId="{A92F52D3-B3BC-4BA2-B07F-B0C6A2349509}" type="sibTrans" cxnId="{FA79E835-9B73-4805-B567-13F9DB0458C4}">
      <dgm:prSet/>
      <dgm:spPr/>
    </dgm:pt>
    <dgm:pt modelId="{48AF0BFA-8A64-493B-B53A-07932D1CA559}" type="pres">
      <dgm:prSet presAssocID="{20B2057B-E794-4DFF-ACF0-FB3C7593653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AA78000-6499-44DC-946F-51EC1B5041B8}" type="pres">
      <dgm:prSet presAssocID="{13D47574-01FE-44C9-9DFB-C1DD31486C2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53713D7-D327-4742-B4DD-6F925FE25BE3}" type="pres">
      <dgm:prSet presAssocID="{4B236F59-CF58-49CB-BBEF-E16983C880DC}" presName="sibTrans" presStyleCnt="0"/>
      <dgm:spPr/>
    </dgm:pt>
    <dgm:pt modelId="{BE678DD5-9D1F-4F64-82DF-C3D2E0E1AD08}" type="pres">
      <dgm:prSet presAssocID="{48A83041-A701-43A1-8C9D-D83140AC2FB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FF0ABB-2AF7-449E-AD74-29B65CF1DE08}" type="pres">
      <dgm:prSet presAssocID="{46B8DC17-A5CE-4BDC-AB18-AF57C9E473D2}" presName="sibTrans" presStyleCnt="0"/>
      <dgm:spPr/>
    </dgm:pt>
    <dgm:pt modelId="{1843D3CC-895A-4880-ACBC-E0C0A5154719}" type="pres">
      <dgm:prSet presAssocID="{D3EEB275-F8F1-4676-9283-F4F753AAF53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0C6AE2C-E069-4A83-B5E7-444C465F113E}" type="pres">
      <dgm:prSet presAssocID="{3F543282-990F-404C-90BD-45E521DDD159}" presName="sibTrans" presStyleCnt="0"/>
      <dgm:spPr/>
    </dgm:pt>
    <dgm:pt modelId="{A6C9954B-9509-402E-9E5D-A20E54383A8B}" type="pres">
      <dgm:prSet presAssocID="{E45EDA72-2AA8-41B3-8685-78B33B64A00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F4A322-2709-4C5B-A48F-D614400B6D29}" type="presOf" srcId="{D3EEB275-F8F1-4676-9283-F4F753AAF53F}" destId="{1843D3CC-895A-4880-ACBC-E0C0A5154719}" srcOrd="0" destOrd="0" presId="urn:microsoft.com/office/officeart/2005/8/layout/default"/>
    <dgm:cxn modelId="{9F8A30E2-1BC8-437E-BA18-8D6F02883841}" srcId="{20B2057B-E794-4DFF-ACF0-FB3C7593653A}" destId="{D3EEB275-F8F1-4676-9283-F4F753AAF53F}" srcOrd="2" destOrd="0" parTransId="{FCF7A5A2-D1F3-4652-8BAB-21F3D10CF7D9}" sibTransId="{3F543282-990F-404C-90BD-45E521DDD159}"/>
    <dgm:cxn modelId="{27333ED3-480D-4A78-8FED-589FD2BF3814}" srcId="{20B2057B-E794-4DFF-ACF0-FB3C7593653A}" destId="{13D47574-01FE-44C9-9DFB-C1DD31486C21}" srcOrd="0" destOrd="0" parTransId="{7254E8E1-14B9-48A8-BDB6-DF0FAADB46B3}" sibTransId="{4B236F59-CF58-49CB-BBEF-E16983C880DC}"/>
    <dgm:cxn modelId="{AA767B8A-E304-42BC-BDAB-BA9C31108E09}" type="presOf" srcId="{E45EDA72-2AA8-41B3-8685-78B33B64A00C}" destId="{A6C9954B-9509-402E-9E5D-A20E54383A8B}" srcOrd="0" destOrd="0" presId="urn:microsoft.com/office/officeart/2005/8/layout/default"/>
    <dgm:cxn modelId="{FA79E835-9B73-4805-B567-13F9DB0458C4}" srcId="{20B2057B-E794-4DFF-ACF0-FB3C7593653A}" destId="{E45EDA72-2AA8-41B3-8685-78B33B64A00C}" srcOrd="3" destOrd="0" parTransId="{A460C0C8-AFBF-44D4-A7A7-59C6D0066C32}" sibTransId="{A92F52D3-B3BC-4BA2-B07F-B0C6A2349509}"/>
    <dgm:cxn modelId="{B38291CE-7252-4DD1-8802-E18954DB1215}" srcId="{20B2057B-E794-4DFF-ACF0-FB3C7593653A}" destId="{48A83041-A701-43A1-8C9D-D83140AC2FB2}" srcOrd="1" destOrd="0" parTransId="{1F16F4DA-923B-4AC2-B462-7C230052501A}" sibTransId="{46B8DC17-A5CE-4BDC-AB18-AF57C9E473D2}"/>
    <dgm:cxn modelId="{4F21BB77-4D4C-4369-ADBD-AB42B96E54D2}" type="presOf" srcId="{13D47574-01FE-44C9-9DFB-C1DD31486C21}" destId="{BAA78000-6499-44DC-946F-51EC1B5041B8}" srcOrd="0" destOrd="0" presId="urn:microsoft.com/office/officeart/2005/8/layout/default"/>
    <dgm:cxn modelId="{F8AD7CE8-4365-43F2-A66D-D0642BE7EADF}" type="presOf" srcId="{20B2057B-E794-4DFF-ACF0-FB3C7593653A}" destId="{48AF0BFA-8A64-493B-B53A-07932D1CA559}" srcOrd="0" destOrd="0" presId="urn:microsoft.com/office/officeart/2005/8/layout/default"/>
    <dgm:cxn modelId="{CC4525CF-32D1-4E8B-BD90-CBB8FC0CF48C}" type="presOf" srcId="{48A83041-A701-43A1-8C9D-D83140AC2FB2}" destId="{BE678DD5-9D1F-4F64-82DF-C3D2E0E1AD08}" srcOrd="0" destOrd="0" presId="urn:microsoft.com/office/officeart/2005/8/layout/default"/>
    <dgm:cxn modelId="{F0FF7D76-A8F6-4EB6-8F25-AD8F7A20FB1A}" type="presParOf" srcId="{48AF0BFA-8A64-493B-B53A-07932D1CA559}" destId="{BAA78000-6499-44DC-946F-51EC1B5041B8}" srcOrd="0" destOrd="0" presId="urn:microsoft.com/office/officeart/2005/8/layout/default"/>
    <dgm:cxn modelId="{EB276C58-6166-4D7A-ADA0-85D8BF467A97}" type="presParOf" srcId="{48AF0BFA-8A64-493B-B53A-07932D1CA559}" destId="{153713D7-D327-4742-B4DD-6F925FE25BE3}" srcOrd="1" destOrd="0" presId="urn:microsoft.com/office/officeart/2005/8/layout/default"/>
    <dgm:cxn modelId="{DA7DDC2D-79A0-4CC3-B678-7E0BFBC01883}" type="presParOf" srcId="{48AF0BFA-8A64-493B-B53A-07932D1CA559}" destId="{BE678DD5-9D1F-4F64-82DF-C3D2E0E1AD08}" srcOrd="2" destOrd="0" presId="urn:microsoft.com/office/officeart/2005/8/layout/default"/>
    <dgm:cxn modelId="{DAFD85D1-1269-4863-9FA0-435A068BD1F9}" type="presParOf" srcId="{48AF0BFA-8A64-493B-B53A-07932D1CA559}" destId="{8BFF0ABB-2AF7-449E-AD74-29B65CF1DE08}" srcOrd="3" destOrd="0" presId="urn:microsoft.com/office/officeart/2005/8/layout/default"/>
    <dgm:cxn modelId="{33E25E4E-8012-4454-A44C-BD5BCDC18791}" type="presParOf" srcId="{48AF0BFA-8A64-493B-B53A-07932D1CA559}" destId="{1843D3CC-895A-4880-ACBC-E0C0A5154719}" srcOrd="4" destOrd="0" presId="urn:microsoft.com/office/officeart/2005/8/layout/default"/>
    <dgm:cxn modelId="{B4D7EA24-E59D-420B-8B12-911A2DA15C54}" type="presParOf" srcId="{48AF0BFA-8A64-493B-B53A-07932D1CA559}" destId="{10C6AE2C-E069-4A83-B5E7-444C465F113E}" srcOrd="5" destOrd="0" presId="urn:microsoft.com/office/officeart/2005/8/layout/default"/>
    <dgm:cxn modelId="{90FA2D49-4767-4768-A8A5-1E9874A35F88}" type="presParOf" srcId="{48AF0BFA-8A64-493B-B53A-07932D1CA559}" destId="{A6C9954B-9509-402E-9E5D-A20E54383A8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7A187DE4-E5BC-4602-9CFF-D812EA05A6A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3426C74-9F18-4B53-8821-4BFA09A21928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Individuální zájmy</a:t>
          </a:r>
          <a:endParaRPr lang="pl-PL" dirty="0">
            <a:solidFill>
              <a:schemeClr val="tx1"/>
            </a:solidFill>
          </a:endParaRPr>
        </a:p>
      </dgm:t>
    </dgm:pt>
    <dgm:pt modelId="{86FC91A1-0E53-46C8-A144-8E07EC1DEA04}" type="parTrans" cxnId="{35A769AC-EBC5-4903-9187-EB2478E5E72D}">
      <dgm:prSet/>
      <dgm:spPr/>
      <dgm:t>
        <a:bodyPr/>
        <a:lstStyle/>
        <a:p>
          <a:endParaRPr lang="pl-PL"/>
        </a:p>
      </dgm:t>
    </dgm:pt>
    <dgm:pt modelId="{822649EB-8C78-408F-BCA5-73AA7BDD8A7D}" type="sibTrans" cxnId="{35A769AC-EBC5-4903-9187-EB2478E5E72D}">
      <dgm:prSet/>
      <dgm:spPr/>
      <dgm:t>
        <a:bodyPr/>
        <a:lstStyle/>
        <a:p>
          <a:endParaRPr lang="pl-PL"/>
        </a:p>
      </dgm:t>
    </dgm:pt>
    <dgm:pt modelId="{548C9692-E40F-4057-A5D8-DBAE83ACF2A0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Výstava uměleckých děl</a:t>
          </a:r>
          <a:endParaRPr lang="pl-PL" dirty="0">
            <a:solidFill>
              <a:schemeClr val="tx1"/>
            </a:solidFill>
          </a:endParaRPr>
        </a:p>
      </dgm:t>
    </dgm:pt>
    <dgm:pt modelId="{8442D103-73E3-46D5-B77F-B1B1ACB8359E}" type="parTrans" cxnId="{7E4491B6-7B7C-4854-BE1B-16CE3E6D0A6E}">
      <dgm:prSet/>
      <dgm:spPr/>
      <dgm:t>
        <a:bodyPr/>
        <a:lstStyle/>
        <a:p>
          <a:endParaRPr lang="pl-PL"/>
        </a:p>
      </dgm:t>
    </dgm:pt>
    <dgm:pt modelId="{24B7247C-7A02-4983-9B33-24B0AA984CE8}" type="sibTrans" cxnId="{7E4491B6-7B7C-4854-BE1B-16CE3E6D0A6E}">
      <dgm:prSet/>
      <dgm:spPr/>
      <dgm:t>
        <a:bodyPr/>
        <a:lstStyle/>
        <a:p>
          <a:endParaRPr lang="pl-PL"/>
        </a:p>
      </dgm:t>
    </dgm:pt>
    <dgm:pt modelId="{B419D04C-AD0E-4CF0-8E05-A91A41B3FE62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Průvodci bibliografií</a:t>
          </a:r>
          <a:endParaRPr lang="pl-PL" dirty="0">
            <a:solidFill>
              <a:schemeClr val="tx1"/>
            </a:solidFill>
          </a:endParaRPr>
        </a:p>
      </dgm:t>
    </dgm:pt>
    <dgm:pt modelId="{0D45F6EE-EBEC-476E-8BDA-A6AAD0EBC2BE}" type="parTrans" cxnId="{91A9CD95-F761-4DF2-A193-B11D1B9CA3B3}">
      <dgm:prSet/>
      <dgm:spPr/>
      <dgm:t>
        <a:bodyPr/>
        <a:lstStyle/>
        <a:p>
          <a:endParaRPr lang="pl-PL"/>
        </a:p>
      </dgm:t>
    </dgm:pt>
    <dgm:pt modelId="{0CD85798-12F7-42B4-A172-85D6E064C43A}" type="sibTrans" cxnId="{91A9CD95-F761-4DF2-A193-B11D1B9CA3B3}">
      <dgm:prSet/>
      <dgm:spPr/>
      <dgm:t>
        <a:bodyPr/>
        <a:lstStyle/>
        <a:p>
          <a:endParaRPr lang="pl-PL"/>
        </a:p>
      </dgm:t>
    </dgm:pt>
    <dgm:pt modelId="{38215323-F66C-4BB7-BD05-4729845E148A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Databanky </a:t>
          </a:r>
          <a:endParaRPr lang="pl-PL" dirty="0">
            <a:solidFill>
              <a:schemeClr val="tx1"/>
            </a:solidFill>
          </a:endParaRPr>
        </a:p>
      </dgm:t>
    </dgm:pt>
    <dgm:pt modelId="{037705DD-FCB9-454D-97F0-BF3E6A796B32}" type="parTrans" cxnId="{04C18BF5-03E7-464D-9194-87385A310F43}">
      <dgm:prSet/>
      <dgm:spPr/>
      <dgm:t>
        <a:bodyPr/>
        <a:lstStyle/>
        <a:p>
          <a:endParaRPr lang="pl-PL"/>
        </a:p>
      </dgm:t>
    </dgm:pt>
    <dgm:pt modelId="{700F74B7-C765-4DBD-A3EA-89E1F0533E58}" type="sibTrans" cxnId="{04C18BF5-03E7-464D-9194-87385A310F43}">
      <dgm:prSet/>
      <dgm:spPr/>
      <dgm:t>
        <a:bodyPr/>
        <a:lstStyle/>
        <a:p>
          <a:endParaRPr lang="pl-PL"/>
        </a:p>
      </dgm:t>
    </dgm:pt>
    <dgm:pt modelId="{62AAB9FF-43FA-4E45-9F88-0B4C041E5CBC}">
      <dgm:prSet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Knihovnické lekce pro postižené děti</a:t>
          </a:r>
          <a:endParaRPr lang="pl-PL" dirty="0">
            <a:solidFill>
              <a:schemeClr val="tx1"/>
            </a:solidFill>
          </a:endParaRPr>
        </a:p>
      </dgm:t>
    </dgm:pt>
    <dgm:pt modelId="{F72C5C55-CFD2-4525-A518-1F9822E0E706}" type="parTrans" cxnId="{89A50AB1-BB67-4901-8495-46CE0EF72ADF}">
      <dgm:prSet/>
      <dgm:spPr/>
    </dgm:pt>
    <dgm:pt modelId="{E1E8B263-E49F-4889-972F-CA84DA8D481B}" type="sibTrans" cxnId="{89A50AB1-BB67-4901-8495-46CE0EF72ADF}">
      <dgm:prSet/>
      <dgm:spPr/>
    </dgm:pt>
    <dgm:pt modelId="{18543AD5-84A5-4F16-8D29-1F7770AFC4D4}">
      <dgm:prSet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Integrační setkání</a:t>
          </a:r>
          <a:endParaRPr lang="pl-PL" dirty="0">
            <a:solidFill>
              <a:schemeClr val="tx1"/>
            </a:solidFill>
          </a:endParaRPr>
        </a:p>
      </dgm:t>
    </dgm:pt>
    <dgm:pt modelId="{05F45DE0-812C-43E9-B588-D6BED66F4D45}" type="parTrans" cxnId="{0AC8A350-C6A9-4BB5-B7BC-26A5FFB04B65}">
      <dgm:prSet/>
      <dgm:spPr/>
    </dgm:pt>
    <dgm:pt modelId="{37AA0F11-594C-48E8-A2E9-8E26271163CB}" type="sibTrans" cxnId="{0AC8A350-C6A9-4BB5-B7BC-26A5FFB04B65}">
      <dgm:prSet/>
      <dgm:spPr/>
    </dgm:pt>
    <dgm:pt modelId="{ED1B5797-BF62-4EA9-8D67-D3E6916A1626}" type="pres">
      <dgm:prSet presAssocID="{7A187DE4-E5BC-4602-9CFF-D812EA05A6A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D92EBB5-CDF2-448C-90F9-A68AF95C61FD}" type="pres">
      <dgm:prSet presAssocID="{63426C74-9F18-4B53-8821-4BFA09A2192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7624D17-9022-4AE0-9F3B-8316B8402DFA}" type="pres">
      <dgm:prSet presAssocID="{822649EB-8C78-408F-BCA5-73AA7BDD8A7D}" presName="sibTrans" presStyleCnt="0"/>
      <dgm:spPr/>
    </dgm:pt>
    <dgm:pt modelId="{2527BFE2-AB83-4C10-A7AB-FB05A8C783E9}" type="pres">
      <dgm:prSet presAssocID="{548C9692-E40F-4057-A5D8-DBAE83ACF2A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179E6D4-0CC2-4C1E-8942-330A380944C7}" type="pres">
      <dgm:prSet presAssocID="{24B7247C-7A02-4983-9B33-24B0AA984CE8}" presName="sibTrans" presStyleCnt="0"/>
      <dgm:spPr/>
    </dgm:pt>
    <dgm:pt modelId="{AB82037B-85AC-44D2-A4FB-86B3CC89B3E5}" type="pres">
      <dgm:prSet presAssocID="{B419D04C-AD0E-4CF0-8E05-A91A41B3FE6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6C2F5BF-C07B-4C30-BF1C-413360B5F1C1}" type="pres">
      <dgm:prSet presAssocID="{0CD85798-12F7-42B4-A172-85D6E064C43A}" presName="sibTrans" presStyleCnt="0"/>
      <dgm:spPr/>
    </dgm:pt>
    <dgm:pt modelId="{40FBB6D1-97A8-44BC-BB03-D786865CFAC2}" type="pres">
      <dgm:prSet presAssocID="{38215323-F66C-4BB7-BD05-4729845E148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246E8A9-BE20-49B1-A16F-DE2F1300D1A3}" type="pres">
      <dgm:prSet presAssocID="{700F74B7-C765-4DBD-A3EA-89E1F0533E58}" presName="sibTrans" presStyleCnt="0"/>
      <dgm:spPr/>
    </dgm:pt>
    <dgm:pt modelId="{BE4094B8-593E-4362-86A4-B13FD4599BF3}" type="pres">
      <dgm:prSet presAssocID="{62AAB9FF-43FA-4E45-9F88-0B4C041E5CB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41972C0-19FE-4EC9-96BF-95F86CE63529}" type="pres">
      <dgm:prSet presAssocID="{E1E8B263-E49F-4889-972F-CA84DA8D481B}" presName="sibTrans" presStyleCnt="0"/>
      <dgm:spPr/>
    </dgm:pt>
    <dgm:pt modelId="{29636745-1803-4FD5-9C2D-549B902A27CF}" type="pres">
      <dgm:prSet presAssocID="{18543AD5-84A5-4F16-8D29-1F7770AFC4D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AC8A350-C6A9-4BB5-B7BC-26A5FFB04B65}" srcId="{7A187DE4-E5BC-4602-9CFF-D812EA05A6AD}" destId="{18543AD5-84A5-4F16-8D29-1F7770AFC4D4}" srcOrd="5" destOrd="0" parTransId="{05F45DE0-812C-43E9-B588-D6BED66F4D45}" sibTransId="{37AA0F11-594C-48E8-A2E9-8E26271163CB}"/>
    <dgm:cxn modelId="{9019240C-8D12-4A7F-AA8F-4513AF853182}" type="presOf" srcId="{548C9692-E40F-4057-A5D8-DBAE83ACF2A0}" destId="{2527BFE2-AB83-4C10-A7AB-FB05A8C783E9}" srcOrd="0" destOrd="0" presId="urn:microsoft.com/office/officeart/2005/8/layout/default"/>
    <dgm:cxn modelId="{96AA76D4-6EFF-4FCB-AC8D-932807655848}" type="presOf" srcId="{38215323-F66C-4BB7-BD05-4729845E148A}" destId="{40FBB6D1-97A8-44BC-BB03-D786865CFAC2}" srcOrd="0" destOrd="0" presId="urn:microsoft.com/office/officeart/2005/8/layout/default"/>
    <dgm:cxn modelId="{7E4491B6-7B7C-4854-BE1B-16CE3E6D0A6E}" srcId="{7A187DE4-E5BC-4602-9CFF-D812EA05A6AD}" destId="{548C9692-E40F-4057-A5D8-DBAE83ACF2A0}" srcOrd="1" destOrd="0" parTransId="{8442D103-73E3-46D5-B77F-B1B1ACB8359E}" sibTransId="{24B7247C-7A02-4983-9B33-24B0AA984CE8}"/>
    <dgm:cxn modelId="{4F4C4CC4-E6D4-4EB1-966A-34F158B495D2}" type="presOf" srcId="{62AAB9FF-43FA-4E45-9F88-0B4C041E5CBC}" destId="{BE4094B8-593E-4362-86A4-B13FD4599BF3}" srcOrd="0" destOrd="0" presId="urn:microsoft.com/office/officeart/2005/8/layout/default"/>
    <dgm:cxn modelId="{04C18BF5-03E7-464D-9194-87385A310F43}" srcId="{7A187DE4-E5BC-4602-9CFF-D812EA05A6AD}" destId="{38215323-F66C-4BB7-BD05-4729845E148A}" srcOrd="3" destOrd="0" parTransId="{037705DD-FCB9-454D-97F0-BF3E6A796B32}" sibTransId="{700F74B7-C765-4DBD-A3EA-89E1F0533E58}"/>
    <dgm:cxn modelId="{89A50AB1-BB67-4901-8495-46CE0EF72ADF}" srcId="{7A187DE4-E5BC-4602-9CFF-D812EA05A6AD}" destId="{62AAB9FF-43FA-4E45-9F88-0B4C041E5CBC}" srcOrd="4" destOrd="0" parTransId="{F72C5C55-CFD2-4525-A518-1F9822E0E706}" sibTransId="{E1E8B263-E49F-4889-972F-CA84DA8D481B}"/>
    <dgm:cxn modelId="{91A9CD95-F761-4DF2-A193-B11D1B9CA3B3}" srcId="{7A187DE4-E5BC-4602-9CFF-D812EA05A6AD}" destId="{B419D04C-AD0E-4CF0-8E05-A91A41B3FE62}" srcOrd="2" destOrd="0" parTransId="{0D45F6EE-EBEC-476E-8BDA-A6AAD0EBC2BE}" sibTransId="{0CD85798-12F7-42B4-A172-85D6E064C43A}"/>
    <dgm:cxn modelId="{3EBC7AEC-6CB8-4595-9BBE-3F17BA07C596}" type="presOf" srcId="{7A187DE4-E5BC-4602-9CFF-D812EA05A6AD}" destId="{ED1B5797-BF62-4EA9-8D67-D3E6916A1626}" srcOrd="0" destOrd="0" presId="urn:microsoft.com/office/officeart/2005/8/layout/default"/>
    <dgm:cxn modelId="{15D996C1-5340-47D5-A274-AA4FC4B2C015}" type="presOf" srcId="{63426C74-9F18-4B53-8821-4BFA09A21928}" destId="{2D92EBB5-CDF2-448C-90F9-A68AF95C61FD}" srcOrd="0" destOrd="0" presId="urn:microsoft.com/office/officeart/2005/8/layout/default"/>
    <dgm:cxn modelId="{35A769AC-EBC5-4903-9187-EB2478E5E72D}" srcId="{7A187DE4-E5BC-4602-9CFF-D812EA05A6AD}" destId="{63426C74-9F18-4B53-8821-4BFA09A21928}" srcOrd="0" destOrd="0" parTransId="{86FC91A1-0E53-46C8-A144-8E07EC1DEA04}" sibTransId="{822649EB-8C78-408F-BCA5-73AA7BDD8A7D}"/>
    <dgm:cxn modelId="{1496AB1B-C290-432A-9271-D81F178C2E4B}" type="presOf" srcId="{18543AD5-84A5-4F16-8D29-1F7770AFC4D4}" destId="{29636745-1803-4FD5-9C2D-549B902A27CF}" srcOrd="0" destOrd="0" presId="urn:microsoft.com/office/officeart/2005/8/layout/default"/>
    <dgm:cxn modelId="{B9D08865-E873-4E1B-92E4-BEFFB2788DC9}" type="presOf" srcId="{B419D04C-AD0E-4CF0-8E05-A91A41B3FE62}" destId="{AB82037B-85AC-44D2-A4FB-86B3CC89B3E5}" srcOrd="0" destOrd="0" presId="urn:microsoft.com/office/officeart/2005/8/layout/default"/>
    <dgm:cxn modelId="{36601AAD-FB28-4D2D-93E1-E40969EFC651}" type="presParOf" srcId="{ED1B5797-BF62-4EA9-8D67-D3E6916A1626}" destId="{2D92EBB5-CDF2-448C-90F9-A68AF95C61FD}" srcOrd="0" destOrd="0" presId="urn:microsoft.com/office/officeart/2005/8/layout/default"/>
    <dgm:cxn modelId="{017502E2-6F71-40C2-8C5D-B8294946C7BD}" type="presParOf" srcId="{ED1B5797-BF62-4EA9-8D67-D3E6916A1626}" destId="{37624D17-9022-4AE0-9F3B-8316B8402DFA}" srcOrd="1" destOrd="0" presId="urn:microsoft.com/office/officeart/2005/8/layout/default"/>
    <dgm:cxn modelId="{288B03FF-159B-4059-9B56-9354EF92E2B4}" type="presParOf" srcId="{ED1B5797-BF62-4EA9-8D67-D3E6916A1626}" destId="{2527BFE2-AB83-4C10-A7AB-FB05A8C783E9}" srcOrd="2" destOrd="0" presId="urn:microsoft.com/office/officeart/2005/8/layout/default"/>
    <dgm:cxn modelId="{14E40D12-0586-4B1C-B70A-507842D46C59}" type="presParOf" srcId="{ED1B5797-BF62-4EA9-8D67-D3E6916A1626}" destId="{8179E6D4-0CC2-4C1E-8942-330A380944C7}" srcOrd="3" destOrd="0" presId="urn:microsoft.com/office/officeart/2005/8/layout/default"/>
    <dgm:cxn modelId="{32D90A86-60FC-487D-9AFD-A2F4B6483A61}" type="presParOf" srcId="{ED1B5797-BF62-4EA9-8D67-D3E6916A1626}" destId="{AB82037B-85AC-44D2-A4FB-86B3CC89B3E5}" srcOrd="4" destOrd="0" presId="urn:microsoft.com/office/officeart/2005/8/layout/default"/>
    <dgm:cxn modelId="{FCB091AE-D1BE-4FB8-8DCE-CE46A26F8770}" type="presParOf" srcId="{ED1B5797-BF62-4EA9-8D67-D3E6916A1626}" destId="{D6C2F5BF-C07B-4C30-BF1C-413360B5F1C1}" srcOrd="5" destOrd="0" presId="urn:microsoft.com/office/officeart/2005/8/layout/default"/>
    <dgm:cxn modelId="{83341C22-B5C6-41EE-AB8F-F07330C6EA89}" type="presParOf" srcId="{ED1B5797-BF62-4EA9-8D67-D3E6916A1626}" destId="{40FBB6D1-97A8-44BC-BB03-D786865CFAC2}" srcOrd="6" destOrd="0" presId="urn:microsoft.com/office/officeart/2005/8/layout/default"/>
    <dgm:cxn modelId="{5466B155-6F82-4E1B-9801-D67BC71E5EA4}" type="presParOf" srcId="{ED1B5797-BF62-4EA9-8D67-D3E6916A1626}" destId="{5246E8A9-BE20-49B1-A16F-DE2F1300D1A3}" srcOrd="7" destOrd="0" presId="urn:microsoft.com/office/officeart/2005/8/layout/default"/>
    <dgm:cxn modelId="{34117D20-45FB-4A69-919F-EAF39B0759AC}" type="presParOf" srcId="{ED1B5797-BF62-4EA9-8D67-D3E6916A1626}" destId="{BE4094B8-593E-4362-86A4-B13FD4599BF3}" srcOrd="8" destOrd="0" presId="urn:microsoft.com/office/officeart/2005/8/layout/default"/>
    <dgm:cxn modelId="{644C3D21-E163-4688-87D8-484564336C7E}" type="presParOf" srcId="{ED1B5797-BF62-4EA9-8D67-D3E6916A1626}" destId="{241972C0-19FE-4EC9-96BF-95F86CE63529}" srcOrd="9" destOrd="0" presId="urn:microsoft.com/office/officeart/2005/8/layout/default"/>
    <dgm:cxn modelId="{212C5B6D-29BC-40B1-8F90-5B3E3F38EF10}" type="presParOf" srcId="{ED1B5797-BF62-4EA9-8D67-D3E6916A1626}" destId="{29636745-1803-4FD5-9C2D-549B902A27C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AAC87233-77CE-452C-A8BA-F932F8C855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D8F5348-F348-4C53-9572-E4ACF803B037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Soutěže pro postižené děti</a:t>
          </a:r>
          <a:endParaRPr lang="pl-PL" dirty="0">
            <a:solidFill>
              <a:schemeClr val="tx1"/>
            </a:solidFill>
          </a:endParaRPr>
        </a:p>
      </dgm:t>
    </dgm:pt>
    <dgm:pt modelId="{1E7533AA-EC1D-46E3-8196-E29C935F90F8}" type="parTrans" cxnId="{4D7917B1-5483-43BB-BD05-887C0F99B367}">
      <dgm:prSet/>
      <dgm:spPr/>
      <dgm:t>
        <a:bodyPr/>
        <a:lstStyle/>
        <a:p>
          <a:endParaRPr lang="pl-PL"/>
        </a:p>
      </dgm:t>
    </dgm:pt>
    <dgm:pt modelId="{B53EAF91-0C47-4215-9A34-47B316DF0BFD}" type="sibTrans" cxnId="{4D7917B1-5483-43BB-BD05-887C0F99B367}">
      <dgm:prSet/>
      <dgm:spPr/>
      <dgm:t>
        <a:bodyPr/>
        <a:lstStyle/>
        <a:p>
          <a:endParaRPr lang="pl-PL"/>
        </a:p>
      </dgm:t>
    </dgm:pt>
    <dgm:pt modelId="{36FF4C44-C0D5-486E-B90D-093C0FE67C2B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IT školení</a:t>
          </a:r>
          <a:endParaRPr lang="pl-PL" dirty="0">
            <a:solidFill>
              <a:schemeClr val="tx1"/>
            </a:solidFill>
          </a:endParaRPr>
        </a:p>
      </dgm:t>
    </dgm:pt>
    <dgm:pt modelId="{77966C74-C5E2-4114-AB96-442713224BAF}" type="parTrans" cxnId="{90B4ED46-5707-4CDC-A8A2-6669A5AF52EE}">
      <dgm:prSet/>
      <dgm:spPr/>
      <dgm:t>
        <a:bodyPr/>
        <a:lstStyle/>
        <a:p>
          <a:endParaRPr lang="pl-PL"/>
        </a:p>
      </dgm:t>
    </dgm:pt>
    <dgm:pt modelId="{C96ACAE1-DA2F-4922-8393-C7AC66EAD731}" type="sibTrans" cxnId="{90B4ED46-5707-4CDC-A8A2-6669A5AF52EE}">
      <dgm:prSet/>
      <dgm:spPr/>
      <dgm:t>
        <a:bodyPr/>
        <a:lstStyle/>
        <a:p>
          <a:endParaRPr lang="pl-PL"/>
        </a:p>
      </dgm:t>
    </dgm:pt>
    <dgm:pt modelId="{EA2250AA-327D-4A4B-BFF6-AB7561CDC370}">
      <dgm:prSet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Biblioterapie</a:t>
          </a:r>
          <a:endParaRPr lang="pl-PL" dirty="0">
            <a:solidFill>
              <a:schemeClr val="tx1"/>
            </a:solidFill>
          </a:endParaRPr>
        </a:p>
      </dgm:t>
    </dgm:pt>
    <dgm:pt modelId="{97C19E26-FDF5-4045-A294-F7CEE88D0056}" type="parTrans" cxnId="{700EC098-7F69-483C-A099-5D58547C27D4}">
      <dgm:prSet/>
      <dgm:spPr/>
    </dgm:pt>
    <dgm:pt modelId="{ABB0C390-B83F-4DD1-ABE6-22D2CC085437}" type="sibTrans" cxnId="{700EC098-7F69-483C-A099-5D58547C27D4}">
      <dgm:prSet/>
      <dgm:spPr/>
    </dgm:pt>
    <dgm:pt modelId="{C0443568-5519-4518-BEF4-7DC7526B6DBD}" type="pres">
      <dgm:prSet presAssocID="{AAC87233-77CE-452C-A8BA-F932F8C855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FEAD73B-18F5-4019-A253-B0B99F56E6BE}" type="pres">
      <dgm:prSet presAssocID="{AD8F5348-F348-4C53-9572-E4ACF803B03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196408-5E2F-4E3C-A81B-B5723FE7A409}" type="pres">
      <dgm:prSet presAssocID="{B53EAF91-0C47-4215-9A34-47B316DF0BFD}" presName="sibTrans" presStyleCnt="0"/>
      <dgm:spPr/>
    </dgm:pt>
    <dgm:pt modelId="{5912E99E-1079-4EA6-971E-A5AED420DB5D}" type="pres">
      <dgm:prSet presAssocID="{36FF4C44-C0D5-486E-B90D-093C0FE67C2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ECF260-58B7-412F-A11A-1BD60A21290A}" type="pres">
      <dgm:prSet presAssocID="{C96ACAE1-DA2F-4922-8393-C7AC66EAD731}" presName="sibTrans" presStyleCnt="0"/>
      <dgm:spPr/>
    </dgm:pt>
    <dgm:pt modelId="{6678E3D5-1D68-4BBC-872A-D65EB4B1332D}" type="pres">
      <dgm:prSet presAssocID="{EA2250AA-327D-4A4B-BFF6-AB7561CDC37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0B4ED46-5707-4CDC-A8A2-6669A5AF52EE}" srcId="{AAC87233-77CE-452C-A8BA-F932F8C85535}" destId="{36FF4C44-C0D5-486E-B90D-093C0FE67C2B}" srcOrd="1" destOrd="0" parTransId="{77966C74-C5E2-4114-AB96-442713224BAF}" sibTransId="{C96ACAE1-DA2F-4922-8393-C7AC66EAD731}"/>
    <dgm:cxn modelId="{40DF00E1-A4B8-400D-94D1-7536EBC68A60}" type="presOf" srcId="{AD8F5348-F348-4C53-9572-E4ACF803B037}" destId="{8FEAD73B-18F5-4019-A253-B0B99F56E6BE}" srcOrd="0" destOrd="0" presId="urn:microsoft.com/office/officeart/2005/8/layout/default"/>
    <dgm:cxn modelId="{5A92922E-36B0-43AB-8F17-C5A143978B7A}" type="presOf" srcId="{AAC87233-77CE-452C-A8BA-F932F8C85535}" destId="{C0443568-5519-4518-BEF4-7DC7526B6DBD}" srcOrd="0" destOrd="0" presId="urn:microsoft.com/office/officeart/2005/8/layout/default"/>
    <dgm:cxn modelId="{B19A694D-6011-4964-A93E-6DFC22DD7FBB}" type="presOf" srcId="{36FF4C44-C0D5-486E-B90D-093C0FE67C2B}" destId="{5912E99E-1079-4EA6-971E-A5AED420DB5D}" srcOrd="0" destOrd="0" presId="urn:microsoft.com/office/officeart/2005/8/layout/default"/>
    <dgm:cxn modelId="{700EC098-7F69-483C-A099-5D58547C27D4}" srcId="{AAC87233-77CE-452C-A8BA-F932F8C85535}" destId="{EA2250AA-327D-4A4B-BFF6-AB7561CDC370}" srcOrd="2" destOrd="0" parTransId="{97C19E26-FDF5-4045-A294-F7CEE88D0056}" sibTransId="{ABB0C390-B83F-4DD1-ABE6-22D2CC085437}"/>
    <dgm:cxn modelId="{4D7917B1-5483-43BB-BD05-887C0F99B367}" srcId="{AAC87233-77CE-452C-A8BA-F932F8C85535}" destId="{AD8F5348-F348-4C53-9572-E4ACF803B037}" srcOrd="0" destOrd="0" parTransId="{1E7533AA-EC1D-46E3-8196-E29C935F90F8}" sibTransId="{B53EAF91-0C47-4215-9A34-47B316DF0BFD}"/>
    <dgm:cxn modelId="{00C3C0E6-BD5B-4BE7-92ED-E8465CCAC5E4}" type="presOf" srcId="{EA2250AA-327D-4A4B-BFF6-AB7561CDC370}" destId="{6678E3D5-1D68-4BBC-872A-D65EB4B1332D}" srcOrd="0" destOrd="0" presId="urn:microsoft.com/office/officeart/2005/8/layout/default"/>
    <dgm:cxn modelId="{A4FE8343-C7D2-4ECF-B50C-8E09DDD7BBD7}" type="presParOf" srcId="{C0443568-5519-4518-BEF4-7DC7526B6DBD}" destId="{8FEAD73B-18F5-4019-A253-B0B99F56E6BE}" srcOrd="0" destOrd="0" presId="urn:microsoft.com/office/officeart/2005/8/layout/default"/>
    <dgm:cxn modelId="{548C254C-170F-47C0-86C6-2E85A0551F96}" type="presParOf" srcId="{C0443568-5519-4518-BEF4-7DC7526B6DBD}" destId="{5C196408-5E2F-4E3C-A81B-B5723FE7A409}" srcOrd="1" destOrd="0" presId="urn:microsoft.com/office/officeart/2005/8/layout/default"/>
    <dgm:cxn modelId="{5D5F137A-D604-4E81-A696-97C277A3DA09}" type="presParOf" srcId="{C0443568-5519-4518-BEF4-7DC7526B6DBD}" destId="{5912E99E-1079-4EA6-971E-A5AED420DB5D}" srcOrd="2" destOrd="0" presId="urn:microsoft.com/office/officeart/2005/8/layout/default"/>
    <dgm:cxn modelId="{1B9D5559-FCE2-4744-A3EB-56951A13F61E}" type="presParOf" srcId="{C0443568-5519-4518-BEF4-7DC7526B6DBD}" destId="{BFECF260-58B7-412F-A11A-1BD60A21290A}" srcOrd="3" destOrd="0" presId="urn:microsoft.com/office/officeart/2005/8/layout/default"/>
    <dgm:cxn modelId="{BED72EA2-F365-488A-8535-2D8E57C5F32D}" type="presParOf" srcId="{C0443568-5519-4518-BEF4-7DC7526B6DBD}" destId="{6678E3D5-1D68-4BBC-872A-D65EB4B1332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8230B3DA-5854-4755-B6C0-71782E4A26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13A885F-CB28-409D-B1F0-C8CCDD3EFD54}">
      <dgm:prSet custT="1"/>
      <dgm:spPr/>
      <dgm:t>
        <a:bodyPr/>
        <a:lstStyle/>
        <a:p>
          <a:pPr rtl="0"/>
          <a:r>
            <a:rPr lang="pl-PL" sz="5400" dirty="0" smtClean="0">
              <a:solidFill>
                <a:schemeClr val="tx1"/>
              </a:solidFill>
            </a:rPr>
            <a:t>Knihovna servisních míst</a:t>
          </a:r>
          <a:endParaRPr lang="pl-PL" sz="5400" dirty="0">
            <a:solidFill>
              <a:schemeClr val="tx1"/>
            </a:solidFill>
          </a:endParaRPr>
        </a:p>
      </dgm:t>
    </dgm:pt>
    <dgm:pt modelId="{478E00E6-952E-40FE-8300-3D765D4792D3}" type="parTrans" cxnId="{8F7C133F-09D5-4613-86F2-1814A8CB3746}">
      <dgm:prSet/>
      <dgm:spPr/>
      <dgm:t>
        <a:bodyPr/>
        <a:lstStyle/>
        <a:p>
          <a:endParaRPr lang="pl-PL"/>
        </a:p>
      </dgm:t>
    </dgm:pt>
    <dgm:pt modelId="{E809E738-195B-4BAB-B03C-70A10205B47C}" type="sibTrans" cxnId="{8F7C133F-09D5-4613-86F2-1814A8CB3746}">
      <dgm:prSet/>
      <dgm:spPr/>
      <dgm:t>
        <a:bodyPr/>
        <a:lstStyle/>
        <a:p>
          <a:endParaRPr lang="pl-PL"/>
        </a:p>
      </dgm:t>
    </dgm:pt>
    <dgm:pt modelId="{8A4F5CBE-2DA3-4A98-B93C-537BE8FE376B}" type="pres">
      <dgm:prSet presAssocID="{8230B3DA-5854-4755-B6C0-71782E4A26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365DD2D-1ED0-41C8-A092-C075F5F7BB2F}" type="pres">
      <dgm:prSet presAssocID="{513A885F-CB28-409D-B1F0-C8CCDD3EFD54}" presName="parentText" presStyleLbl="node1" presStyleIdx="0" presStyleCnt="1" custLinFactNeighborX="3979" custLinFactNeighborY="-4209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6E96FD0-F81A-4D07-B279-FA7F2225F31D}" type="presOf" srcId="{8230B3DA-5854-4755-B6C0-71782E4A26F9}" destId="{8A4F5CBE-2DA3-4A98-B93C-537BE8FE376B}" srcOrd="0" destOrd="0" presId="urn:microsoft.com/office/officeart/2005/8/layout/vList2"/>
    <dgm:cxn modelId="{8F7C133F-09D5-4613-86F2-1814A8CB3746}" srcId="{8230B3DA-5854-4755-B6C0-71782E4A26F9}" destId="{513A885F-CB28-409D-B1F0-C8CCDD3EFD54}" srcOrd="0" destOrd="0" parTransId="{478E00E6-952E-40FE-8300-3D765D4792D3}" sibTransId="{E809E738-195B-4BAB-B03C-70A10205B47C}"/>
    <dgm:cxn modelId="{A3474BA3-5951-4F4B-B67A-AF4314BF92F6}" type="presOf" srcId="{513A885F-CB28-409D-B1F0-C8CCDD3EFD54}" destId="{4365DD2D-1ED0-41C8-A092-C075F5F7BB2F}" srcOrd="0" destOrd="0" presId="urn:microsoft.com/office/officeart/2005/8/layout/vList2"/>
    <dgm:cxn modelId="{57E09BF0-3DB9-4CFD-88B3-0DFFBA49920B}" type="presParOf" srcId="{8A4F5CBE-2DA3-4A98-B93C-537BE8FE376B}" destId="{4365DD2D-1ED0-41C8-A092-C075F5F7BB2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07585DEF-5282-4A0D-A612-0C3EEF53E69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33FEDBF-E027-4540-A038-0F5ADA70B683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Kurzy polštiny</a:t>
          </a:r>
          <a:endParaRPr lang="pl-PL" dirty="0">
            <a:solidFill>
              <a:schemeClr val="tx1"/>
            </a:solidFill>
          </a:endParaRPr>
        </a:p>
      </dgm:t>
    </dgm:pt>
    <dgm:pt modelId="{D4A2F47C-4ADF-4318-A7EE-7B0D725BC7FA}" type="parTrans" cxnId="{1BF70859-CC0A-4A24-914C-14A7872CA53A}">
      <dgm:prSet/>
      <dgm:spPr/>
      <dgm:t>
        <a:bodyPr/>
        <a:lstStyle/>
        <a:p>
          <a:endParaRPr lang="pl-PL"/>
        </a:p>
      </dgm:t>
    </dgm:pt>
    <dgm:pt modelId="{EFA481FB-D8D5-4D1D-B5BE-ECCE5CDE29EC}" type="sibTrans" cxnId="{1BF70859-CC0A-4A24-914C-14A7872CA53A}">
      <dgm:prSet/>
      <dgm:spPr/>
      <dgm:t>
        <a:bodyPr/>
        <a:lstStyle/>
        <a:p>
          <a:endParaRPr lang="pl-PL"/>
        </a:p>
      </dgm:t>
    </dgm:pt>
    <dgm:pt modelId="{10652E93-C4F2-429E-9AE6-C7A4994C6EF2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Integrační setkání</a:t>
          </a:r>
          <a:endParaRPr lang="pl-PL" dirty="0">
            <a:solidFill>
              <a:schemeClr val="tx1"/>
            </a:solidFill>
          </a:endParaRPr>
        </a:p>
      </dgm:t>
    </dgm:pt>
    <dgm:pt modelId="{E42E14F7-AEF5-4C95-926A-B02A83957BA7}" type="parTrans" cxnId="{A2C06710-5128-47D0-85ED-2108881D0226}">
      <dgm:prSet/>
      <dgm:spPr/>
      <dgm:t>
        <a:bodyPr/>
        <a:lstStyle/>
        <a:p>
          <a:endParaRPr lang="pl-PL"/>
        </a:p>
      </dgm:t>
    </dgm:pt>
    <dgm:pt modelId="{38EA0702-6076-4624-94FD-6B4F4FB446D8}" type="sibTrans" cxnId="{A2C06710-5128-47D0-85ED-2108881D0226}">
      <dgm:prSet/>
      <dgm:spPr/>
      <dgm:t>
        <a:bodyPr/>
        <a:lstStyle/>
        <a:p>
          <a:endParaRPr lang="pl-PL"/>
        </a:p>
      </dgm:t>
    </dgm:pt>
    <dgm:pt modelId="{E8AB825E-AAA8-4847-978F-0A3793088528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Podpora kultury a jazyka menšiny</a:t>
          </a:r>
          <a:endParaRPr lang="pl-PL" dirty="0">
            <a:solidFill>
              <a:schemeClr val="tx1"/>
            </a:solidFill>
          </a:endParaRPr>
        </a:p>
      </dgm:t>
    </dgm:pt>
    <dgm:pt modelId="{6D7BC698-74DB-4E64-9E06-3F7A0234F21A}" type="parTrans" cxnId="{14F9F65A-484F-4C9B-8282-A6B13BA803F8}">
      <dgm:prSet/>
      <dgm:spPr/>
      <dgm:t>
        <a:bodyPr/>
        <a:lstStyle/>
        <a:p>
          <a:endParaRPr lang="pl-PL"/>
        </a:p>
      </dgm:t>
    </dgm:pt>
    <dgm:pt modelId="{EA45707F-2538-439E-A225-B41D11DFBDA1}" type="sibTrans" cxnId="{14F9F65A-484F-4C9B-8282-A6B13BA803F8}">
      <dgm:prSet/>
      <dgm:spPr/>
      <dgm:t>
        <a:bodyPr/>
        <a:lstStyle/>
        <a:p>
          <a:endParaRPr lang="pl-PL"/>
        </a:p>
      </dgm:t>
    </dgm:pt>
    <dgm:pt modelId="{45AC2380-3512-49E6-BAAE-CA9407087DE9}">
      <dgm:prSet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Texty v jazycích národnostních menšin</a:t>
          </a:r>
          <a:endParaRPr lang="pl-PL" dirty="0">
            <a:solidFill>
              <a:schemeClr val="tx1"/>
            </a:solidFill>
          </a:endParaRPr>
        </a:p>
      </dgm:t>
    </dgm:pt>
    <dgm:pt modelId="{F169D699-EF57-47ED-8A24-9433A7450BDA}" type="parTrans" cxnId="{8BC24CC3-705F-4758-9CE4-508A18ACAAB3}">
      <dgm:prSet/>
      <dgm:spPr/>
    </dgm:pt>
    <dgm:pt modelId="{40B58C2F-30BA-400E-9EBA-BAC439A8A352}" type="sibTrans" cxnId="{8BC24CC3-705F-4758-9CE4-508A18ACAAB3}">
      <dgm:prSet/>
      <dgm:spPr/>
    </dgm:pt>
    <dgm:pt modelId="{CBA6D1DF-3337-4ACB-9407-9AE50A90C92E}" type="pres">
      <dgm:prSet presAssocID="{07585DEF-5282-4A0D-A612-0C3EEF53E69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073C5BC-A7FE-476A-931E-C4FE57E51204}" type="pres">
      <dgm:prSet presAssocID="{45AC2380-3512-49E6-BAAE-CA9407087DE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9827CA-618F-46FF-8BA8-6116BBF3D0AF}" type="pres">
      <dgm:prSet presAssocID="{40B58C2F-30BA-400E-9EBA-BAC439A8A352}" presName="sibTrans" presStyleCnt="0"/>
      <dgm:spPr/>
    </dgm:pt>
    <dgm:pt modelId="{11D42922-7D75-4469-A3C5-F7AC8942710E}" type="pres">
      <dgm:prSet presAssocID="{833FEDBF-E027-4540-A038-0F5ADA70B68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D93CD3-5447-4B78-85A6-0378552DAA89}" type="pres">
      <dgm:prSet presAssocID="{EFA481FB-D8D5-4D1D-B5BE-ECCE5CDE29EC}" presName="sibTrans" presStyleCnt="0"/>
      <dgm:spPr/>
    </dgm:pt>
    <dgm:pt modelId="{3F246A4F-BD69-4E53-9755-00481CD1F1BA}" type="pres">
      <dgm:prSet presAssocID="{10652E93-C4F2-429E-9AE6-C7A4994C6EF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85DA149-BC9C-497C-AC3D-C75A9235AA88}" type="pres">
      <dgm:prSet presAssocID="{38EA0702-6076-4624-94FD-6B4F4FB446D8}" presName="sibTrans" presStyleCnt="0"/>
      <dgm:spPr/>
    </dgm:pt>
    <dgm:pt modelId="{D57910F9-A22D-4CDA-8FD8-DDA41B7D5FA9}" type="pres">
      <dgm:prSet presAssocID="{E8AB825E-AAA8-4847-978F-0A379308852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2C06710-5128-47D0-85ED-2108881D0226}" srcId="{07585DEF-5282-4A0D-A612-0C3EEF53E698}" destId="{10652E93-C4F2-429E-9AE6-C7A4994C6EF2}" srcOrd="2" destOrd="0" parTransId="{E42E14F7-AEF5-4C95-926A-B02A83957BA7}" sibTransId="{38EA0702-6076-4624-94FD-6B4F4FB446D8}"/>
    <dgm:cxn modelId="{14F9F65A-484F-4C9B-8282-A6B13BA803F8}" srcId="{07585DEF-5282-4A0D-A612-0C3EEF53E698}" destId="{E8AB825E-AAA8-4847-978F-0A3793088528}" srcOrd="3" destOrd="0" parTransId="{6D7BC698-74DB-4E64-9E06-3F7A0234F21A}" sibTransId="{EA45707F-2538-439E-A225-B41D11DFBDA1}"/>
    <dgm:cxn modelId="{05743F84-1923-4366-88AE-989F42DE65F5}" type="presOf" srcId="{07585DEF-5282-4A0D-A612-0C3EEF53E698}" destId="{CBA6D1DF-3337-4ACB-9407-9AE50A90C92E}" srcOrd="0" destOrd="0" presId="urn:microsoft.com/office/officeart/2005/8/layout/default"/>
    <dgm:cxn modelId="{A7685109-7729-4AC2-9B39-B2F838B15FBD}" type="presOf" srcId="{10652E93-C4F2-429E-9AE6-C7A4994C6EF2}" destId="{3F246A4F-BD69-4E53-9755-00481CD1F1BA}" srcOrd="0" destOrd="0" presId="urn:microsoft.com/office/officeart/2005/8/layout/default"/>
    <dgm:cxn modelId="{1BF70859-CC0A-4A24-914C-14A7872CA53A}" srcId="{07585DEF-5282-4A0D-A612-0C3EEF53E698}" destId="{833FEDBF-E027-4540-A038-0F5ADA70B683}" srcOrd="1" destOrd="0" parTransId="{D4A2F47C-4ADF-4318-A7EE-7B0D725BC7FA}" sibTransId="{EFA481FB-D8D5-4D1D-B5BE-ECCE5CDE29EC}"/>
    <dgm:cxn modelId="{6BF08CC7-5075-4094-8457-ACAE5E86B33A}" type="presOf" srcId="{833FEDBF-E027-4540-A038-0F5ADA70B683}" destId="{11D42922-7D75-4469-A3C5-F7AC8942710E}" srcOrd="0" destOrd="0" presId="urn:microsoft.com/office/officeart/2005/8/layout/default"/>
    <dgm:cxn modelId="{30AA015D-C5DA-46BB-B063-7EEC2730E8D4}" type="presOf" srcId="{E8AB825E-AAA8-4847-978F-0A3793088528}" destId="{D57910F9-A22D-4CDA-8FD8-DDA41B7D5FA9}" srcOrd="0" destOrd="0" presId="urn:microsoft.com/office/officeart/2005/8/layout/default"/>
    <dgm:cxn modelId="{8BC24CC3-705F-4758-9CE4-508A18ACAAB3}" srcId="{07585DEF-5282-4A0D-A612-0C3EEF53E698}" destId="{45AC2380-3512-49E6-BAAE-CA9407087DE9}" srcOrd="0" destOrd="0" parTransId="{F169D699-EF57-47ED-8A24-9433A7450BDA}" sibTransId="{40B58C2F-30BA-400E-9EBA-BAC439A8A352}"/>
    <dgm:cxn modelId="{5A961D81-A1CC-4348-B619-F42C1E255DE5}" type="presOf" srcId="{45AC2380-3512-49E6-BAAE-CA9407087DE9}" destId="{2073C5BC-A7FE-476A-931E-C4FE57E51204}" srcOrd="0" destOrd="0" presId="urn:microsoft.com/office/officeart/2005/8/layout/default"/>
    <dgm:cxn modelId="{EDA23D55-A2B8-4E7B-957B-E5CDDD811E99}" type="presParOf" srcId="{CBA6D1DF-3337-4ACB-9407-9AE50A90C92E}" destId="{2073C5BC-A7FE-476A-931E-C4FE57E51204}" srcOrd="0" destOrd="0" presId="urn:microsoft.com/office/officeart/2005/8/layout/default"/>
    <dgm:cxn modelId="{B960C65E-FCC4-4AA8-AFD9-B9F127DD421A}" type="presParOf" srcId="{CBA6D1DF-3337-4ACB-9407-9AE50A90C92E}" destId="{889827CA-618F-46FF-8BA8-6116BBF3D0AF}" srcOrd="1" destOrd="0" presId="urn:microsoft.com/office/officeart/2005/8/layout/default"/>
    <dgm:cxn modelId="{D457D057-EE57-419A-B474-EE5329C54492}" type="presParOf" srcId="{CBA6D1DF-3337-4ACB-9407-9AE50A90C92E}" destId="{11D42922-7D75-4469-A3C5-F7AC8942710E}" srcOrd="2" destOrd="0" presId="urn:microsoft.com/office/officeart/2005/8/layout/default"/>
    <dgm:cxn modelId="{C72DD769-61D9-4680-8ED2-68D84C26EA37}" type="presParOf" srcId="{CBA6D1DF-3337-4ACB-9407-9AE50A90C92E}" destId="{80D93CD3-5447-4B78-85A6-0378552DAA89}" srcOrd="3" destOrd="0" presId="urn:microsoft.com/office/officeart/2005/8/layout/default"/>
    <dgm:cxn modelId="{A5760A48-A38D-473A-8F63-AE4F50660952}" type="presParOf" srcId="{CBA6D1DF-3337-4ACB-9407-9AE50A90C92E}" destId="{3F246A4F-BD69-4E53-9755-00481CD1F1BA}" srcOrd="4" destOrd="0" presId="urn:microsoft.com/office/officeart/2005/8/layout/default"/>
    <dgm:cxn modelId="{30A8FCFB-2C75-4AD2-9619-85F11D6E4C88}" type="presParOf" srcId="{CBA6D1DF-3337-4ACB-9407-9AE50A90C92E}" destId="{585DA149-BC9C-497C-AC3D-C75A9235AA88}" srcOrd="5" destOrd="0" presId="urn:microsoft.com/office/officeart/2005/8/layout/default"/>
    <dgm:cxn modelId="{4C22EA1E-F577-42DB-9911-11A1568A71E6}" type="presParOf" srcId="{CBA6D1DF-3337-4ACB-9407-9AE50A90C92E}" destId="{D57910F9-A22D-4CDA-8FD8-DDA41B7D5FA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43426F71-6926-4C47-8C6F-AEFD893C203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C03D04C-90A9-4C78-9E1F-68740B0E94DE}">
      <dgm:prSet/>
      <dgm:spPr/>
      <dgm:t>
        <a:bodyPr/>
        <a:lstStyle/>
        <a:p>
          <a:pPr rtl="0"/>
          <a:r>
            <a:rPr lang="pl-PL" dirty="0" smtClean="0">
              <a:solidFill>
                <a:schemeClr val="tx1"/>
              </a:solidFill>
            </a:rPr>
            <a:t>Projekt „Knihovna místem setkání mnoha kultur” </a:t>
          </a:r>
          <a:endParaRPr lang="pl-PL" dirty="0">
            <a:solidFill>
              <a:schemeClr val="tx1"/>
            </a:solidFill>
          </a:endParaRPr>
        </a:p>
      </dgm:t>
    </dgm:pt>
    <dgm:pt modelId="{0FB0A514-4891-49A9-B228-76D584982B40}" type="parTrans" cxnId="{F89455E1-6592-453D-B944-E4CCA0AC2990}">
      <dgm:prSet/>
      <dgm:spPr/>
      <dgm:t>
        <a:bodyPr/>
        <a:lstStyle/>
        <a:p>
          <a:endParaRPr lang="pl-PL"/>
        </a:p>
      </dgm:t>
    </dgm:pt>
    <dgm:pt modelId="{1C20EA9D-29C9-4FFD-93CF-277ACB06DD01}" type="sibTrans" cxnId="{F89455E1-6592-453D-B944-E4CCA0AC2990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pl-PL"/>
        </a:p>
      </dgm:t>
    </dgm:pt>
    <dgm:pt modelId="{3DCCF75A-8153-4FC2-8724-BB06F5D37656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4 pilíře multikulturní knihovny: spolupráce, začlenění, umocňování, zviditelnění</a:t>
          </a:r>
          <a:endParaRPr lang="cs-CZ" dirty="0">
            <a:solidFill>
              <a:schemeClr val="tx1"/>
            </a:solidFill>
          </a:endParaRPr>
        </a:p>
      </dgm:t>
    </dgm:pt>
    <dgm:pt modelId="{DA9A5691-32AE-41A2-BD09-AA57D9945874}" type="parTrans" cxnId="{B05F51C1-35EE-47BC-BA6E-498299A1C03E}">
      <dgm:prSet/>
      <dgm:spPr/>
      <dgm:t>
        <a:bodyPr/>
        <a:lstStyle/>
        <a:p>
          <a:endParaRPr lang="cs-CZ"/>
        </a:p>
      </dgm:t>
    </dgm:pt>
    <dgm:pt modelId="{7C60BC3E-689E-42EC-B4E5-35F19FDB496E}" type="sibTrans" cxnId="{B05F51C1-35EE-47BC-BA6E-498299A1C03E}">
      <dgm:prSet/>
      <dgm:spPr/>
      <dgm:t>
        <a:bodyPr/>
        <a:lstStyle/>
        <a:p>
          <a:endParaRPr lang="cs-CZ"/>
        </a:p>
      </dgm:t>
    </dgm:pt>
    <dgm:pt modelId="{0FD4A96E-23F1-41E0-BC80-89D7248EF0C8}" type="pres">
      <dgm:prSet presAssocID="{43426F71-6926-4C47-8C6F-AEFD893C20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2B3A052-C357-482E-B434-00EA786BFF44}" type="pres">
      <dgm:prSet presAssocID="{4C03D04C-90A9-4C78-9E1F-68740B0E94D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1B732F-02A8-4DE4-8A4A-CE0847954A18}" type="pres">
      <dgm:prSet presAssocID="{1C20EA9D-29C9-4FFD-93CF-277ACB06DD01}" presName="sibTrans" presStyleLbl="sibTrans2D1" presStyleIdx="0" presStyleCnt="1"/>
      <dgm:spPr/>
      <dgm:t>
        <a:bodyPr/>
        <a:lstStyle/>
        <a:p>
          <a:endParaRPr lang="pl-PL"/>
        </a:p>
      </dgm:t>
    </dgm:pt>
    <dgm:pt modelId="{F3C4CA0B-0387-4D9A-8C28-5BF215EB8F1B}" type="pres">
      <dgm:prSet presAssocID="{1C20EA9D-29C9-4FFD-93CF-277ACB06DD01}" presName="connectorText" presStyleLbl="sibTrans2D1" presStyleIdx="0" presStyleCnt="1"/>
      <dgm:spPr/>
      <dgm:t>
        <a:bodyPr/>
        <a:lstStyle/>
        <a:p>
          <a:endParaRPr lang="pl-PL"/>
        </a:p>
      </dgm:t>
    </dgm:pt>
    <dgm:pt modelId="{02D04377-B331-4B19-A154-A3551A3E56BD}" type="pres">
      <dgm:prSet presAssocID="{3DCCF75A-8153-4FC2-8724-BB06F5D3765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5F51C1-35EE-47BC-BA6E-498299A1C03E}" srcId="{43426F71-6926-4C47-8C6F-AEFD893C203B}" destId="{3DCCF75A-8153-4FC2-8724-BB06F5D37656}" srcOrd="1" destOrd="0" parTransId="{DA9A5691-32AE-41A2-BD09-AA57D9945874}" sibTransId="{7C60BC3E-689E-42EC-B4E5-35F19FDB496E}"/>
    <dgm:cxn modelId="{46F0A28E-759A-4311-9FF4-942ED0AADD99}" type="presOf" srcId="{43426F71-6926-4C47-8C6F-AEFD893C203B}" destId="{0FD4A96E-23F1-41E0-BC80-89D7248EF0C8}" srcOrd="0" destOrd="0" presId="urn:microsoft.com/office/officeart/2005/8/layout/process1"/>
    <dgm:cxn modelId="{678F2869-E30B-40DF-BBDA-DED3DA2908C2}" type="presOf" srcId="{1C20EA9D-29C9-4FFD-93CF-277ACB06DD01}" destId="{F3C4CA0B-0387-4D9A-8C28-5BF215EB8F1B}" srcOrd="1" destOrd="0" presId="urn:microsoft.com/office/officeart/2005/8/layout/process1"/>
    <dgm:cxn modelId="{F89455E1-6592-453D-B944-E4CCA0AC2990}" srcId="{43426F71-6926-4C47-8C6F-AEFD893C203B}" destId="{4C03D04C-90A9-4C78-9E1F-68740B0E94DE}" srcOrd="0" destOrd="0" parTransId="{0FB0A514-4891-49A9-B228-76D584982B40}" sibTransId="{1C20EA9D-29C9-4FFD-93CF-277ACB06DD01}"/>
    <dgm:cxn modelId="{7EC95B1D-AE32-472A-A23E-58EC75D14E16}" type="presOf" srcId="{3DCCF75A-8153-4FC2-8724-BB06F5D37656}" destId="{02D04377-B331-4B19-A154-A3551A3E56BD}" srcOrd="0" destOrd="0" presId="urn:microsoft.com/office/officeart/2005/8/layout/process1"/>
    <dgm:cxn modelId="{8D049820-CAD8-41E0-B138-CDAC468697F0}" type="presOf" srcId="{1C20EA9D-29C9-4FFD-93CF-277ACB06DD01}" destId="{611B732F-02A8-4DE4-8A4A-CE0847954A18}" srcOrd="0" destOrd="0" presId="urn:microsoft.com/office/officeart/2005/8/layout/process1"/>
    <dgm:cxn modelId="{3829A8E8-2959-4FE5-B4EC-1BE0190971B1}" type="presOf" srcId="{4C03D04C-90A9-4C78-9E1F-68740B0E94DE}" destId="{62B3A052-C357-482E-B434-00EA786BFF44}" srcOrd="0" destOrd="0" presId="urn:microsoft.com/office/officeart/2005/8/layout/process1"/>
    <dgm:cxn modelId="{4E9BCFCE-21AB-46B3-9C97-5A55AD28BFE6}" type="presParOf" srcId="{0FD4A96E-23F1-41E0-BC80-89D7248EF0C8}" destId="{62B3A052-C357-482E-B434-00EA786BFF44}" srcOrd="0" destOrd="0" presId="urn:microsoft.com/office/officeart/2005/8/layout/process1"/>
    <dgm:cxn modelId="{FD397D16-D537-4DB1-910C-457491F42069}" type="presParOf" srcId="{0FD4A96E-23F1-41E0-BC80-89D7248EF0C8}" destId="{611B732F-02A8-4DE4-8A4A-CE0847954A18}" srcOrd="1" destOrd="0" presId="urn:microsoft.com/office/officeart/2005/8/layout/process1"/>
    <dgm:cxn modelId="{177A066D-4966-43D4-B47E-D6DE3638D0FB}" type="presParOf" srcId="{611B732F-02A8-4DE4-8A4A-CE0847954A18}" destId="{F3C4CA0B-0387-4D9A-8C28-5BF215EB8F1B}" srcOrd="0" destOrd="0" presId="urn:microsoft.com/office/officeart/2005/8/layout/process1"/>
    <dgm:cxn modelId="{1D6275D4-EEB4-489E-8395-623E9C67F59A}" type="presParOf" srcId="{0FD4A96E-23F1-41E0-BC80-89D7248EF0C8}" destId="{02D04377-B331-4B19-A154-A3551A3E56BD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E0DEDA-BF50-4FDC-BBD7-2280C8BA50C4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502014EA-128B-46C2-8D47-D8236D7ECD07}">
      <dgm:prSet phldrT="[Tekst]" custT="1"/>
      <dgm:spPr/>
      <dgm:t>
        <a:bodyPr/>
        <a:lstStyle/>
        <a:p>
          <a:r>
            <a:rPr lang="pl-PL" sz="2800" dirty="0" smtClean="0">
              <a:latin typeface="Calibri" panose="020F0502020204030204" pitchFamily="34" charset="0"/>
              <a:cs typeface="Times New Roman" panose="02020603050405020304" pitchFamily="18" charset="0"/>
            </a:rPr>
            <a:t>Věk 50+</a:t>
          </a:r>
          <a:endParaRPr lang="pl-PL" sz="2800" dirty="0"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163E9D3-F300-42DD-B14B-1BBC2188829D}" type="parTrans" cxnId="{479D5212-108C-45F0-A10B-219635AA1A51}">
      <dgm:prSet/>
      <dgm:spPr/>
      <dgm:t>
        <a:bodyPr/>
        <a:lstStyle/>
        <a:p>
          <a:endParaRPr lang="pl-PL"/>
        </a:p>
      </dgm:t>
    </dgm:pt>
    <dgm:pt modelId="{105FA40C-3CF3-4780-935C-A482437F85F9}" type="sibTrans" cxnId="{479D5212-108C-45F0-A10B-219635AA1A51}">
      <dgm:prSet/>
      <dgm:spPr/>
      <dgm:t>
        <a:bodyPr/>
        <a:lstStyle/>
        <a:p>
          <a:endParaRPr lang="pl-PL"/>
        </a:p>
      </dgm:t>
    </dgm:pt>
    <dgm:pt modelId="{02AE535E-1C7C-4503-B279-B28F91687309}">
      <dgm:prSet phldrT="[Tekst]" custT="1"/>
      <dgm:spPr/>
      <dgm:t>
        <a:bodyPr/>
        <a:lstStyle/>
        <a:p>
          <a:r>
            <a:rPr lang="pl-PL" sz="3200" dirty="0" smtClean="0">
              <a:latin typeface="Calibri" panose="020F0502020204030204" pitchFamily="34" charset="0"/>
              <a:cs typeface="Times New Roman" panose="02020603050405020304" pitchFamily="18" charset="0"/>
            </a:rPr>
            <a:t>Samota</a:t>
          </a:r>
          <a:endParaRPr lang="pl-PL" sz="3200" dirty="0"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45363A5-C4A8-4E9B-ABB1-E1E6FD7CAC20}" type="parTrans" cxnId="{83317972-30FD-4315-8D8B-922738B72F30}">
      <dgm:prSet/>
      <dgm:spPr/>
      <dgm:t>
        <a:bodyPr/>
        <a:lstStyle/>
        <a:p>
          <a:endParaRPr lang="pl-PL"/>
        </a:p>
      </dgm:t>
    </dgm:pt>
    <dgm:pt modelId="{B70232E6-943B-456F-A60E-EF6A432A8162}" type="sibTrans" cxnId="{83317972-30FD-4315-8D8B-922738B72F30}">
      <dgm:prSet/>
      <dgm:spPr/>
      <dgm:t>
        <a:bodyPr/>
        <a:lstStyle/>
        <a:p>
          <a:endParaRPr lang="pl-PL"/>
        </a:p>
      </dgm:t>
    </dgm:pt>
    <dgm:pt modelId="{E56DC94E-7828-4F03-A671-E9AAD9BD165E}">
      <dgm:prSet phldrT="[Tekst]" custT="1"/>
      <dgm:spPr/>
      <dgm:t>
        <a:bodyPr/>
        <a:lstStyle/>
        <a:p>
          <a:r>
            <a:rPr lang="pl-PL" sz="2800" dirty="0" smtClean="0">
              <a:latin typeface="Calibri" panose="020F0502020204030204" pitchFamily="34" charset="0"/>
              <a:cs typeface="Times New Roman" panose="02020603050405020304" pitchFamily="18" charset="0"/>
            </a:rPr>
            <a:t>Postižení</a:t>
          </a:r>
          <a:endParaRPr lang="pl-PL" sz="2800" dirty="0"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8BAE068-EB9E-4E74-8C38-35506D4DEBA7}" type="parTrans" cxnId="{6D4B427B-2040-4BB9-BCB8-143DE98AFEEC}">
      <dgm:prSet/>
      <dgm:spPr/>
      <dgm:t>
        <a:bodyPr/>
        <a:lstStyle/>
        <a:p>
          <a:endParaRPr lang="pl-PL"/>
        </a:p>
      </dgm:t>
    </dgm:pt>
    <dgm:pt modelId="{4D2C8F89-8948-4E14-8447-10EB19A52F69}" type="sibTrans" cxnId="{6D4B427B-2040-4BB9-BCB8-143DE98AFEEC}">
      <dgm:prSet/>
      <dgm:spPr/>
      <dgm:t>
        <a:bodyPr/>
        <a:lstStyle/>
        <a:p>
          <a:endParaRPr lang="pl-PL"/>
        </a:p>
      </dgm:t>
    </dgm:pt>
    <dgm:pt modelId="{3642704A-83A7-4C77-9D4C-1A12018615B3}" type="pres">
      <dgm:prSet presAssocID="{3BE0DEDA-BF50-4FDC-BBD7-2280C8BA50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5859900-2E5C-4E03-95B2-C5B0A086FA4E}" type="pres">
      <dgm:prSet presAssocID="{502014EA-128B-46C2-8D47-D8236D7ECD0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A13235-7B08-40BD-86B2-6CB3E3418138}" type="pres">
      <dgm:prSet presAssocID="{105FA40C-3CF3-4780-935C-A482437F85F9}" presName="sibTrans" presStyleCnt="0"/>
      <dgm:spPr/>
    </dgm:pt>
    <dgm:pt modelId="{537D54BA-4270-4D37-AE77-6F5B892679BA}" type="pres">
      <dgm:prSet presAssocID="{02AE535E-1C7C-4503-B279-B28F9168730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273D41A-6451-48D3-A39E-BBF69E14314C}" type="pres">
      <dgm:prSet presAssocID="{B70232E6-943B-456F-A60E-EF6A432A8162}" presName="sibTrans" presStyleCnt="0"/>
      <dgm:spPr/>
    </dgm:pt>
    <dgm:pt modelId="{2BAA88E3-4D56-43FD-B0D6-6ABF82610154}" type="pres">
      <dgm:prSet presAssocID="{E56DC94E-7828-4F03-A671-E9AAD9BD165E}" presName="node" presStyleLbl="node1" presStyleIdx="2" presStyleCnt="3" custLinFactNeighborX="0" custLinFactNeighborY="736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387A627-7999-4DD3-BC7F-B909248C8A09}" type="presOf" srcId="{02AE535E-1C7C-4503-B279-B28F91687309}" destId="{537D54BA-4270-4D37-AE77-6F5B892679BA}" srcOrd="0" destOrd="0" presId="urn:microsoft.com/office/officeart/2005/8/layout/default"/>
    <dgm:cxn modelId="{83317972-30FD-4315-8D8B-922738B72F30}" srcId="{3BE0DEDA-BF50-4FDC-BBD7-2280C8BA50C4}" destId="{02AE535E-1C7C-4503-B279-B28F91687309}" srcOrd="1" destOrd="0" parTransId="{545363A5-C4A8-4E9B-ABB1-E1E6FD7CAC20}" sibTransId="{B70232E6-943B-456F-A60E-EF6A432A8162}"/>
    <dgm:cxn modelId="{8A793665-FDBB-42F1-A657-59C32A74B47B}" type="presOf" srcId="{3BE0DEDA-BF50-4FDC-BBD7-2280C8BA50C4}" destId="{3642704A-83A7-4C77-9D4C-1A12018615B3}" srcOrd="0" destOrd="0" presId="urn:microsoft.com/office/officeart/2005/8/layout/default"/>
    <dgm:cxn modelId="{6D4B427B-2040-4BB9-BCB8-143DE98AFEEC}" srcId="{3BE0DEDA-BF50-4FDC-BBD7-2280C8BA50C4}" destId="{E56DC94E-7828-4F03-A671-E9AAD9BD165E}" srcOrd="2" destOrd="0" parTransId="{68BAE068-EB9E-4E74-8C38-35506D4DEBA7}" sibTransId="{4D2C8F89-8948-4E14-8447-10EB19A52F69}"/>
    <dgm:cxn modelId="{6CABC4A3-25C7-465A-805B-33959AB3DBFD}" type="presOf" srcId="{502014EA-128B-46C2-8D47-D8236D7ECD07}" destId="{E5859900-2E5C-4E03-95B2-C5B0A086FA4E}" srcOrd="0" destOrd="0" presId="urn:microsoft.com/office/officeart/2005/8/layout/default"/>
    <dgm:cxn modelId="{26109255-12BE-4835-97FA-DA76E9C2E6A5}" type="presOf" srcId="{E56DC94E-7828-4F03-A671-E9AAD9BD165E}" destId="{2BAA88E3-4D56-43FD-B0D6-6ABF82610154}" srcOrd="0" destOrd="0" presId="urn:microsoft.com/office/officeart/2005/8/layout/default"/>
    <dgm:cxn modelId="{479D5212-108C-45F0-A10B-219635AA1A51}" srcId="{3BE0DEDA-BF50-4FDC-BBD7-2280C8BA50C4}" destId="{502014EA-128B-46C2-8D47-D8236D7ECD07}" srcOrd="0" destOrd="0" parTransId="{6163E9D3-F300-42DD-B14B-1BBC2188829D}" sibTransId="{105FA40C-3CF3-4780-935C-A482437F85F9}"/>
    <dgm:cxn modelId="{5B20AAFC-1890-4DFE-BEDD-0CF514C28F4C}" type="presParOf" srcId="{3642704A-83A7-4C77-9D4C-1A12018615B3}" destId="{E5859900-2E5C-4E03-95B2-C5B0A086FA4E}" srcOrd="0" destOrd="0" presId="urn:microsoft.com/office/officeart/2005/8/layout/default"/>
    <dgm:cxn modelId="{90556F39-D2EA-4B0A-A158-AFFBDC037798}" type="presParOf" srcId="{3642704A-83A7-4C77-9D4C-1A12018615B3}" destId="{D7A13235-7B08-40BD-86B2-6CB3E3418138}" srcOrd="1" destOrd="0" presId="urn:microsoft.com/office/officeart/2005/8/layout/default"/>
    <dgm:cxn modelId="{3A2D3D05-F2B0-41E3-883E-58B46F2BE805}" type="presParOf" srcId="{3642704A-83A7-4C77-9D4C-1A12018615B3}" destId="{537D54BA-4270-4D37-AE77-6F5B892679BA}" srcOrd="2" destOrd="0" presId="urn:microsoft.com/office/officeart/2005/8/layout/default"/>
    <dgm:cxn modelId="{F9C0CC8F-7A4B-4BFA-9A45-EFE9D2280CF4}" type="presParOf" srcId="{3642704A-83A7-4C77-9D4C-1A12018615B3}" destId="{B273D41A-6451-48D3-A39E-BBF69E14314C}" srcOrd="3" destOrd="0" presId="urn:microsoft.com/office/officeart/2005/8/layout/default"/>
    <dgm:cxn modelId="{2DE01DC0-A514-4279-B8F2-28B6B91B71BC}" type="presParOf" srcId="{3642704A-83A7-4C77-9D4C-1A12018615B3}" destId="{2BAA88E3-4D56-43FD-B0D6-6ABF8261015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31863F-30FA-4C63-AB02-AD0DCAC9751B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37C3EEAA-8649-4561-BC03-A8D3A2159927}">
      <dgm:prSet phldrT="[Tekst]" custT="1"/>
      <dgm:spPr/>
      <dgm:t>
        <a:bodyPr/>
        <a:lstStyle/>
        <a:p>
          <a:r>
            <a:rPr lang="pl-PL" sz="3600" dirty="0" smtClean="0">
              <a:latin typeface="Calibri" panose="020F0502020204030204" pitchFamily="34" charset="0"/>
              <a:cs typeface="Times New Roman" panose="02020603050405020304" pitchFamily="18" charset="0"/>
            </a:rPr>
            <a:t>Mimoměstské bydlení</a:t>
          </a:r>
          <a:endParaRPr lang="pl-PL" sz="3600" dirty="0"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EDCB636-2E20-4BD7-8F86-216C65549127}" type="parTrans" cxnId="{2DC8F0D0-5359-4915-B7CA-FA7218D521B0}">
      <dgm:prSet/>
      <dgm:spPr/>
      <dgm:t>
        <a:bodyPr/>
        <a:lstStyle/>
        <a:p>
          <a:endParaRPr lang="pl-PL"/>
        </a:p>
      </dgm:t>
    </dgm:pt>
    <dgm:pt modelId="{07D754BA-8205-4392-9C1E-17FD06C56B90}" type="sibTrans" cxnId="{2DC8F0D0-5359-4915-B7CA-FA7218D521B0}">
      <dgm:prSet/>
      <dgm:spPr/>
      <dgm:t>
        <a:bodyPr/>
        <a:lstStyle/>
        <a:p>
          <a:endParaRPr lang="pl-PL"/>
        </a:p>
      </dgm:t>
    </dgm:pt>
    <dgm:pt modelId="{60235D44-5B1E-4A87-B94D-893B8F280A41}">
      <dgm:prSet phldrT="[Tekst]" custT="1"/>
      <dgm:spPr/>
      <dgm:t>
        <a:bodyPr/>
        <a:lstStyle/>
        <a:p>
          <a:r>
            <a:rPr lang="pl-PL" sz="3200" dirty="0" smtClean="0">
              <a:latin typeface="Calibri" panose="020F0502020204030204" pitchFamily="34" charset="0"/>
              <a:cs typeface="Times New Roman" panose="02020603050405020304" pitchFamily="18" charset="0"/>
            </a:rPr>
            <a:t>Nižší než střední vzdělaní</a:t>
          </a:r>
          <a:endParaRPr lang="pl-PL" sz="3200" dirty="0"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9FCEDB1-D440-4ABD-AE6F-FEC3CADD78DD}" type="parTrans" cxnId="{D06B5395-2B2E-45F5-A9DD-1DE508FC92E3}">
      <dgm:prSet/>
      <dgm:spPr/>
      <dgm:t>
        <a:bodyPr/>
        <a:lstStyle/>
        <a:p>
          <a:endParaRPr lang="pl-PL"/>
        </a:p>
      </dgm:t>
    </dgm:pt>
    <dgm:pt modelId="{00A5113B-2F10-4DCF-A538-7763A00B87B4}" type="sibTrans" cxnId="{D06B5395-2B2E-45F5-A9DD-1DE508FC92E3}">
      <dgm:prSet/>
      <dgm:spPr/>
      <dgm:t>
        <a:bodyPr/>
        <a:lstStyle/>
        <a:p>
          <a:endParaRPr lang="pl-PL"/>
        </a:p>
      </dgm:t>
    </dgm:pt>
    <dgm:pt modelId="{2469D55F-1D56-4375-9AC1-901ACBB92887}" type="pres">
      <dgm:prSet presAssocID="{C431863F-30FA-4C63-AB02-AD0DCAC9751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795B1D2-E699-4017-940F-4E816A423EC3}" type="pres">
      <dgm:prSet presAssocID="{37C3EEAA-8649-4561-BC03-A8D3A215992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3EF9E28-2420-4CB5-9900-00BD1A773AAC}" type="pres">
      <dgm:prSet presAssocID="{07D754BA-8205-4392-9C1E-17FD06C56B90}" presName="sibTrans" presStyleCnt="0"/>
      <dgm:spPr/>
    </dgm:pt>
    <dgm:pt modelId="{35AA76CB-602F-4225-9560-6416F2823B1D}" type="pres">
      <dgm:prSet presAssocID="{60235D44-5B1E-4A87-B94D-893B8F280A4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06B5395-2B2E-45F5-A9DD-1DE508FC92E3}" srcId="{C431863F-30FA-4C63-AB02-AD0DCAC9751B}" destId="{60235D44-5B1E-4A87-B94D-893B8F280A41}" srcOrd="1" destOrd="0" parTransId="{39FCEDB1-D440-4ABD-AE6F-FEC3CADD78DD}" sibTransId="{00A5113B-2F10-4DCF-A538-7763A00B87B4}"/>
    <dgm:cxn modelId="{2DC8F0D0-5359-4915-B7CA-FA7218D521B0}" srcId="{C431863F-30FA-4C63-AB02-AD0DCAC9751B}" destId="{37C3EEAA-8649-4561-BC03-A8D3A2159927}" srcOrd="0" destOrd="0" parTransId="{6EDCB636-2E20-4BD7-8F86-216C65549127}" sibTransId="{07D754BA-8205-4392-9C1E-17FD06C56B90}"/>
    <dgm:cxn modelId="{C9892ADF-0C1D-4D07-8EF1-B5564044BCFA}" type="presOf" srcId="{C431863F-30FA-4C63-AB02-AD0DCAC9751B}" destId="{2469D55F-1D56-4375-9AC1-901ACBB92887}" srcOrd="0" destOrd="0" presId="urn:microsoft.com/office/officeart/2005/8/layout/default"/>
    <dgm:cxn modelId="{84295C36-E033-4039-8754-5E4FF548A13E}" type="presOf" srcId="{37C3EEAA-8649-4561-BC03-A8D3A2159927}" destId="{0795B1D2-E699-4017-940F-4E816A423EC3}" srcOrd="0" destOrd="0" presId="urn:microsoft.com/office/officeart/2005/8/layout/default"/>
    <dgm:cxn modelId="{3D3FEC10-B3E4-4691-940E-7DD742C7D9F5}" type="presOf" srcId="{60235D44-5B1E-4A87-B94D-893B8F280A41}" destId="{35AA76CB-602F-4225-9560-6416F2823B1D}" srcOrd="0" destOrd="0" presId="urn:microsoft.com/office/officeart/2005/8/layout/default"/>
    <dgm:cxn modelId="{5BBC0B32-2769-425B-9B22-E6B171AC554A}" type="presParOf" srcId="{2469D55F-1D56-4375-9AC1-901ACBB92887}" destId="{0795B1D2-E699-4017-940F-4E816A423EC3}" srcOrd="0" destOrd="0" presId="urn:microsoft.com/office/officeart/2005/8/layout/default"/>
    <dgm:cxn modelId="{A7C49052-AB48-4C5B-84ED-2EFEDBF2B5D2}" type="presParOf" srcId="{2469D55F-1D56-4375-9AC1-901ACBB92887}" destId="{C3EF9E28-2420-4CB5-9900-00BD1A773AAC}" srcOrd="1" destOrd="0" presId="urn:microsoft.com/office/officeart/2005/8/layout/default"/>
    <dgm:cxn modelId="{091460AE-ACB6-4624-AE2C-9717E270F1CD}" type="presParOf" srcId="{2469D55F-1D56-4375-9AC1-901ACBB92887}" destId="{35AA76CB-602F-4225-9560-6416F2823B1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BE4811-99CB-49E8-86DF-CAA20D89F8F0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BD6CAD81-FE41-49D1-B233-D18335AD54E9}">
      <dgm:prSet phldrT="[Tekst]" custT="1"/>
      <dgm:spPr/>
      <dgm:t>
        <a:bodyPr/>
        <a:lstStyle/>
        <a:p>
          <a:r>
            <a:rPr lang="pl-PL" sz="3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Samota </a:t>
          </a:r>
          <a:endParaRPr lang="pl-PL" sz="3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gm:t>
    </dgm:pt>
    <dgm:pt modelId="{75269C51-3364-4973-A19E-6E38C0FBD236}" type="parTrans" cxnId="{F9E71B7C-6922-4279-9545-4ED5BAECA49A}">
      <dgm:prSet/>
      <dgm:spPr/>
      <dgm:t>
        <a:bodyPr/>
        <a:lstStyle/>
        <a:p>
          <a:endParaRPr lang="pl-PL"/>
        </a:p>
      </dgm:t>
    </dgm:pt>
    <dgm:pt modelId="{74E9D69F-3F71-4A22-B201-ED4B584AB296}" type="sibTrans" cxnId="{F9E71B7C-6922-4279-9545-4ED5BAECA49A}">
      <dgm:prSet/>
      <dgm:spPr/>
      <dgm:t>
        <a:bodyPr/>
        <a:lstStyle/>
        <a:p>
          <a:endParaRPr lang="pl-PL"/>
        </a:p>
      </dgm:t>
    </dgm:pt>
    <dgm:pt modelId="{5E54C418-B85F-45A7-8311-99EAA6CD8557}">
      <dgm:prSet phldrT="[Tekst]" custT="1"/>
      <dgm:spPr/>
      <dgm:t>
        <a:bodyPr/>
        <a:lstStyle/>
        <a:p>
          <a:pPr algn="ctr">
            <a:spcAft>
              <a:spcPts val="0"/>
            </a:spcAft>
          </a:pPr>
          <a:r>
            <a:rPr lang="pl-PL" sz="3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Závislost</a:t>
          </a:r>
        </a:p>
        <a:p>
          <a:pPr algn="ctr">
            <a:spcAft>
              <a:spcPts val="0"/>
            </a:spcAft>
          </a:pPr>
          <a:r>
            <a:rPr lang="pl-PL" sz="3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na návykových látkách (alkohol, drogy)</a:t>
          </a:r>
          <a:endParaRPr lang="pl-PL" sz="3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gm:t>
    </dgm:pt>
    <dgm:pt modelId="{746D1E34-D195-4E97-B827-DF01D033EA6E}" type="parTrans" cxnId="{9296185C-88DB-4D61-A84C-DFBF8E777AC7}">
      <dgm:prSet/>
      <dgm:spPr/>
      <dgm:t>
        <a:bodyPr/>
        <a:lstStyle/>
        <a:p>
          <a:endParaRPr lang="pl-PL"/>
        </a:p>
      </dgm:t>
    </dgm:pt>
    <dgm:pt modelId="{5E45CCF5-689A-4C19-ABD1-FF40DEBA3925}" type="sibTrans" cxnId="{9296185C-88DB-4D61-A84C-DFBF8E777AC7}">
      <dgm:prSet/>
      <dgm:spPr/>
      <dgm:t>
        <a:bodyPr/>
        <a:lstStyle/>
        <a:p>
          <a:endParaRPr lang="pl-PL"/>
        </a:p>
      </dgm:t>
    </dgm:pt>
    <dgm:pt modelId="{3F5B8DAD-875A-4EB5-9E58-C2149939819F}">
      <dgm:prSet phldrT="[Tekst]" custT="1"/>
      <dgm:spPr/>
      <dgm:t>
        <a:bodyPr/>
        <a:lstStyle/>
        <a:p>
          <a:r>
            <a:rPr lang="pl-PL" sz="3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Právní konflikty</a:t>
          </a:r>
          <a:endParaRPr lang="pl-PL" sz="3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B8C21F5-76E4-40DA-B679-CD083CEC82B0}" type="parTrans" cxnId="{10EC4C70-BFAC-46A0-A722-4F8601230B7C}">
      <dgm:prSet/>
      <dgm:spPr/>
      <dgm:t>
        <a:bodyPr/>
        <a:lstStyle/>
        <a:p>
          <a:endParaRPr lang="pl-PL"/>
        </a:p>
      </dgm:t>
    </dgm:pt>
    <dgm:pt modelId="{4D3470E9-6213-4B62-9E7D-5F5840A693B3}" type="sibTrans" cxnId="{10EC4C70-BFAC-46A0-A722-4F8601230B7C}">
      <dgm:prSet/>
      <dgm:spPr/>
      <dgm:t>
        <a:bodyPr/>
        <a:lstStyle/>
        <a:p>
          <a:endParaRPr lang="pl-PL"/>
        </a:p>
      </dgm:t>
    </dgm:pt>
    <dgm:pt modelId="{16BC25AA-DAEC-475D-A52D-502678ECE0AC}">
      <dgm:prSet phldrT="[Tekst]" custT="1"/>
      <dgm:spPr/>
      <dgm:t>
        <a:bodyPr/>
        <a:lstStyle/>
        <a:p>
          <a:r>
            <a:rPr lang="pl-PL" sz="3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Pocity diskriminace</a:t>
          </a:r>
          <a:endParaRPr lang="pl-PL" sz="3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gm:t>
    </dgm:pt>
    <dgm:pt modelId="{8DFC3B47-9281-4CE2-848D-5E3EB9EA8AFD}" type="parTrans" cxnId="{BB8DA42A-1460-4155-9038-9E40DE7E36E2}">
      <dgm:prSet/>
      <dgm:spPr/>
      <dgm:t>
        <a:bodyPr/>
        <a:lstStyle/>
        <a:p>
          <a:endParaRPr lang="pl-PL"/>
        </a:p>
      </dgm:t>
    </dgm:pt>
    <dgm:pt modelId="{D816462D-7DB2-4A44-97F7-E4939BA0F31A}" type="sibTrans" cxnId="{BB8DA42A-1460-4155-9038-9E40DE7E36E2}">
      <dgm:prSet/>
      <dgm:spPr/>
      <dgm:t>
        <a:bodyPr/>
        <a:lstStyle/>
        <a:p>
          <a:endParaRPr lang="pl-PL"/>
        </a:p>
      </dgm:t>
    </dgm:pt>
    <dgm:pt modelId="{16083279-1A43-4BCB-94B5-E10F210BA19E}" type="pres">
      <dgm:prSet presAssocID="{5FBE4811-99CB-49E8-86DF-CAA20D89F8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DB3BFD0-8D1E-4DA3-9240-FEAADAEFA477}" type="pres">
      <dgm:prSet presAssocID="{BD6CAD81-FE41-49D1-B233-D18335AD54E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14FFD5A-56AE-4A4A-A2E3-29CB19C4C0AC}" type="pres">
      <dgm:prSet presAssocID="{74E9D69F-3F71-4A22-B201-ED4B584AB296}" presName="sibTrans" presStyleCnt="0"/>
      <dgm:spPr/>
    </dgm:pt>
    <dgm:pt modelId="{1B9D565E-EAAE-4FCF-883B-A42C4B308AFE}" type="pres">
      <dgm:prSet presAssocID="{5E54C418-B85F-45A7-8311-99EAA6CD855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27AC887-4E46-4524-926C-0C0E08808F49}" type="pres">
      <dgm:prSet presAssocID="{5E45CCF5-689A-4C19-ABD1-FF40DEBA3925}" presName="sibTrans" presStyleCnt="0"/>
      <dgm:spPr/>
    </dgm:pt>
    <dgm:pt modelId="{374912FE-E992-46F8-BB71-5445073366A3}" type="pres">
      <dgm:prSet presAssocID="{3F5B8DAD-875A-4EB5-9E58-C2149939819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3D6CA85-2BBC-4FF5-BA78-54D45625E185}" type="pres">
      <dgm:prSet presAssocID="{4D3470E9-6213-4B62-9E7D-5F5840A693B3}" presName="sibTrans" presStyleCnt="0"/>
      <dgm:spPr/>
    </dgm:pt>
    <dgm:pt modelId="{18307A5D-7223-4C07-AE44-E0711229C686}" type="pres">
      <dgm:prSet presAssocID="{16BC25AA-DAEC-475D-A52D-502678ECE0A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296185C-88DB-4D61-A84C-DFBF8E777AC7}" srcId="{5FBE4811-99CB-49E8-86DF-CAA20D89F8F0}" destId="{5E54C418-B85F-45A7-8311-99EAA6CD8557}" srcOrd="1" destOrd="0" parTransId="{746D1E34-D195-4E97-B827-DF01D033EA6E}" sibTransId="{5E45CCF5-689A-4C19-ABD1-FF40DEBA3925}"/>
    <dgm:cxn modelId="{E81D3B7C-9941-499B-83A4-8C71435CC137}" type="presOf" srcId="{5FBE4811-99CB-49E8-86DF-CAA20D89F8F0}" destId="{16083279-1A43-4BCB-94B5-E10F210BA19E}" srcOrd="0" destOrd="0" presId="urn:microsoft.com/office/officeart/2005/8/layout/default"/>
    <dgm:cxn modelId="{10EC4C70-BFAC-46A0-A722-4F8601230B7C}" srcId="{5FBE4811-99CB-49E8-86DF-CAA20D89F8F0}" destId="{3F5B8DAD-875A-4EB5-9E58-C2149939819F}" srcOrd="2" destOrd="0" parTransId="{DB8C21F5-76E4-40DA-B679-CD083CEC82B0}" sibTransId="{4D3470E9-6213-4B62-9E7D-5F5840A693B3}"/>
    <dgm:cxn modelId="{F0D75D10-8D48-4F31-A23A-1694126DDAB2}" type="presOf" srcId="{16BC25AA-DAEC-475D-A52D-502678ECE0AC}" destId="{18307A5D-7223-4C07-AE44-E0711229C686}" srcOrd="0" destOrd="0" presId="urn:microsoft.com/office/officeart/2005/8/layout/default"/>
    <dgm:cxn modelId="{F9E71B7C-6922-4279-9545-4ED5BAECA49A}" srcId="{5FBE4811-99CB-49E8-86DF-CAA20D89F8F0}" destId="{BD6CAD81-FE41-49D1-B233-D18335AD54E9}" srcOrd="0" destOrd="0" parTransId="{75269C51-3364-4973-A19E-6E38C0FBD236}" sibTransId="{74E9D69F-3F71-4A22-B201-ED4B584AB296}"/>
    <dgm:cxn modelId="{E7D442AB-8695-41EF-BE2F-FAAE3AD38B1C}" type="presOf" srcId="{5E54C418-B85F-45A7-8311-99EAA6CD8557}" destId="{1B9D565E-EAAE-4FCF-883B-A42C4B308AFE}" srcOrd="0" destOrd="0" presId="urn:microsoft.com/office/officeart/2005/8/layout/default"/>
    <dgm:cxn modelId="{BB8DA42A-1460-4155-9038-9E40DE7E36E2}" srcId="{5FBE4811-99CB-49E8-86DF-CAA20D89F8F0}" destId="{16BC25AA-DAEC-475D-A52D-502678ECE0AC}" srcOrd="3" destOrd="0" parTransId="{8DFC3B47-9281-4CE2-848D-5E3EB9EA8AFD}" sibTransId="{D816462D-7DB2-4A44-97F7-E4939BA0F31A}"/>
    <dgm:cxn modelId="{0F60C7AD-B9A9-444C-9465-488866003AF6}" type="presOf" srcId="{BD6CAD81-FE41-49D1-B233-D18335AD54E9}" destId="{7DB3BFD0-8D1E-4DA3-9240-FEAADAEFA477}" srcOrd="0" destOrd="0" presId="urn:microsoft.com/office/officeart/2005/8/layout/default"/>
    <dgm:cxn modelId="{E1DD29EF-EFB8-4C63-8ADA-EC74F64DB610}" type="presOf" srcId="{3F5B8DAD-875A-4EB5-9E58-C2149939819F}" destId="{374912FE-E992-46F8-BB71-5445073366A3}" srcOrd="0" destOrd="0" presId="urn:microsoft.com/office/officeart/2005/8/layout/default"/>
    <dgm:cxn modelId="{4C99C591-C931-4FEA-BBB6-812C80976A37}" type="presParOf" srcId="{16083279-1A43-4BCB-94B5-E10F210BA19E}" destId="{7DB3BFD0-8D1E-4DA3-9240-FEAADAEFA477}" srcOrd="0" destOrd="0" presId="urn:microsoft.com/office/officeart/2005/8/layout/default"/>
    <dgm:cxn modelId="{F16CE0B0-6286-4344-9B29-9B2D8215CA0A}" type="presParOf" srcId="{16083279-1A43-4BCB-94B5-E10F210BA19E}" destId="{314FFD5A-56AE-4A4A-A2E3-29CB19C4C0AC}" srcOrd="1" destOrd="0" presId="urn:microsoft.com/office/officeart/2005/8/layout/default"/>
    <dgm:cxn modelId="{5E121C2F-B46A-4C6A-A24D-6B2E08CEFE1A}" type="presParOf" srcId="{16083279-1A43-4BCB-94B5-E10F210BA19E}" destId="{1B9D565E-EAAE-4FCF-883B-A42C4B308AFE}" srcOrd="2" destOrd="0" presId="urn:microsoft.com/office/officeart/2005/8/layout/default"/>
    <dgm:cxn modelId="{50670531-5660-4122-AD07-1F462876995B}" type="presParOf" srcId="{16083279-1A43-4BCB-94B5-E10F210BA19E}" destId="{527AC887-4E46-4524-926C-0C0E08808F49}" srcOrd="3" destOrd="0" presId="urn:microsoft.com/office/officeart/2005/8/layout/default"/>
    <dgm:cxn modelId="{DDFC14CE-B20E-4627-A855-8D9BE13563FE}" type="presParOf" srcId="{16083279-1A43-4BCB-94B5-E10F210BA19E}" destId="{374912FE-E992-46F8-BB71-5445073366A3}" srcOrd="4" destOrd="0" presId="urn:microsoft.com/office/officeart/2005/8/layout/default"/>
    <dgm:cxn modelId="{723B11F5-6059-45A7-B882-6D4E3D47962D}" type="presParOf" srcId="{16083279-1A43-4BCB-94B5-E10F210BA19E}" destId="{43D6CA85-2BBC-4FF5-BA78-54D45625E185}" srcOrd="5" destOrd="0" presId="urn:microsoft.com/office/officeart/2005/8/layout/default"/>
    <dgm:cxn modelId="{A35F306C-8D93-42A4-A12E-B17582E90CF9}" type="presParOf" srcId="{16083279-1A43-4BCB-94B5-E10F210BA19E}" destId="{18307A5D-7223-4C07-AE44-E0711229C68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ED7095-D498-461B-988A-4B01FD0B593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EC2FCC6-3279-424E-993E-A6E4BF2DCA7D}">
      <dgm:prSet phldrT="[Tekst]" custT="1"/>
      <dgm:spPr/>
      <dgm:t>
        <a:bodyPr/>
        <a:lstStyle/>
        <a:p>
          <a:r>
            <a:rPr lang="pl-PL" sz="36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Samota </a:t>
          </a:r>
          <a:endParaRPr lang="pl-PL" sz="36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795AA41-8D40-4C99-96E8-10559975DB46}" type="parTrans" cxnId="{A2441AB8-8238-4267-92DE-AC957A7AAF0E}">
      <dgm:prSet/>
      <dgm:spPr/>
      <dgm:t>
        <a:bodyPr/>
        <a:lstStyle/>
        <a:p>
          <a:endParaRPr lang="pl-PL"/>
        </a:p>
      </dgm:t>
    </dgm:pt>
    <dgm:pt modelId="{8C5A464C-43C3-4362-91D6-C8E9C1E0AF99}" type="sibTrans" cxnId="{A2441AB8-8238-4267-92DE-AC957A7AAF0E}">
      <dgm:prSet/>
      <dgm:spPr/>
      <dgm:t>
        <a:bodyPr/>
        <a:lstStyle/>
        <a:p>
          <a:endParaRPr lang="pl-PL"/>
        </a:p>
      </dgm:t>
    </dgm:pt>
    <dgm:pt modelId="{B31740D6-D424-495A-B894-AFFF5E0B82C5}">
      <dgm:prSet phldrT="[Tekst]" custT="1"/>
      <dgm:spPr/>
      <dgm:t>
        <a:bodyPr/>
        <a:lstStyle/>
        <a:p>
          <a:r>
            <a:rPr lang="pl-PL" sz="36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Chudoba  </a:t>
          </a:r>
          <a:endParaRPr lang="pl-PL" sz="36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E502B30-176E-4E17-B20B-53D14D1E6D59}" type="parTrans" cxnId="{95CEBEA3-AA93-41BE-9B62-435C0D52A70C}">
      <dgm:prSet/>
      <dgm:spPr/>
      <dgm:t>
        <a:bodyPr/>
        <a:lstStyle/>
        <a:p>
          <a:endParaRPr lang="pl-PL"/>
        </a:p>
      </dgm:t>
    </dgm:pt>
    <dgm:pt modelId="{AEAB98B4-56ED-4842-B1D2-6CACEFF030FE}" type="sibTrans" cxnId="{95CEBEA3-AA93-41BE-9B62-435C0D52A70C}">
      <dgm:prSet/>
      <dgm:spPr/>
      <dgm:t>
        <a:bodyPr/>
        <a:lstStyle/>
        <a:p>
          <a:endParaRPr lang="pl-PL"/>
        </a:p>
      </dgm:t>
    </dgm:pt>
    <dgm:pt modelId="{479C96E9-35D8-4C44-82D5-8C2308C05C4C}">
      <dgm:prSet phldrT="[Tekst]" custT="1"/>
      <dgm:spPr/>
      <dgm:t>
        <a:bodyPr/>
        <a:lstStyle/>
        <a:p>
          <a:r>
            <a:rPr lang="pl-PL" sz="3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Nezaměstnanost </a:t>
          </a:r>
          <a:endParaRPr lang="pl-PL" sz="3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59728BDF-1185-40AC-9BD8-1CD92EF5D557}" type="parTrans" cxnId="{DDEDE150-B49B-47F1-85EC-F3B92FBA2089}">
      <dgm:prSet/>
      <dgm:spPr/>
      <dgm:t>
        <a:bodyPr/>
        <a:lstStyle/>
        <a:p>
          <a:endParaRPr lang="pl-PL"/>
        </a:p>
      </dgm:t>
    </dgm:pt>
    <dgm:pt modelId="{0FF1A985-3859-4BFD-BF11-C4C65D1DEDCA}" type="sibTrans" cxnId="{DDEDE150-B49B-47F1-85EC-F3B92FBA2089}">
      <dgm:prSet/>
      <dgm:spPr/>
      <dgm:t>
        <a:bodyPr/>
        <a:lstStyle/>
        <a:p>
          <a:endParaRPr lang="pl-PL"/>
        </a:p>
      </dgm:t>
    </dgm:pt>
    <dgm:pt modelId="{7B99E9AA-65DF-4362-807F-C6A22E52C9C2}" type="pres">
      <dgm:prSet presAssocID="{73ED7095-D498-461B-988A-4B01FD0B593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1A03003-41F4-48C1-8596-4AE557A0AFF4}" type="pres">
      <dgm:prSet presAssocID="{DEC2FCC6-3279-424E-993E-A6E4BF2DCA7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3D0FC16-584A-4023-B498-32577D5D0E0F}" type="pres">
      <dgm:prSet presAssocID="{8C5A464C-43C3-4362-91D6-C8E9C1E0AF99}" presName="sibTrans" presStyleCnt="0"/>
      <dgm:spPr/>
    </dgm:pt>
    <dgm:pt modelId="{58EDEBDE-176C-4D37-9989-10CDB66C44B3}" type="pres">
      <dgm:prSet presAssocID="{B31740D6-D424-495A-B894-AFFF5E0B82C5}" presName="node" presStyleLbl="node1" presStyleIdx="1" presStyleCnt="3" custLinFactNeighborX="-1064" custLinFactNeighborY="-8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79865E-8DFC-46A2-9F04-FB169856BB9D}" type="pres">
      <dgm:prSet presAssocID="{AEAB98B4-56ED-4842-B1D2-6CACEFF030FE}" presName="sibTrans" presStyleCnt="0"/>
      <dgm:spPr/>
    </dgm:pt>
    <dgm:pt modelId="{C3F688C5-E2C0-41D8-B80A-2977CCDBEE93}" type="pres">
      <dgm:prSet presAssocID="{479C96E9-35D8-4C44-82D5-8C2308C05C4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5CEBEA3-AA93-41BE-9B62-435C0D52A70C}" srcId="{73ED7095-D498-461B-988A-4B01FD0B5930}" destId="{B31740D6-D424-495A-B894-AFFF5E0B82C5}" srcOrd="1" destOrd="0" parTransId="{3E502B30-176E-4E17-B20B-53D14D1E6D59}" sibTransId="{AEAB98B4-56ED-4842-B1D2-6CACEFF030FE}"/>
    <dgm:cxn modelId="{A2441AB8-8238-4267-92DE-AC957A7AAF0E}" srcId="{73ED7095-D498-461B-988A-4B01FD0B5930}" destId="{DEC2FCC6-3279-424E-993E-A6E4BF2DCA7D}" srcOrd="0" destOrd="0" parTransId="{B795AA41-8D40-4C99-96E8-10559975DB46}" sibTransId="{8C5A464C-43C3-4362-91D6-C8E9C1E0AF99}"/>
    <dgm:cxn modelId="{ABC3A3C2-7C21-40B8-A303-05E6E6A045B4}" type="presOf" srcId="{DEC2FCC6-3279-424E-993E-A6E4BF2DCA7D}" destId="{41A03003-41F4-48C1-8596-4AE557A0AFF4}" srcOrd="0" destOrd="0" presId="urn:microsoft.com/office/officeart/2005/8/layout/default"/>
    <dgm:cxn modelId="{DDEDE150-B49B-47F1-85EC-F3B92FBA2089}" srcId="{73ED7095-D498-461B-988A-4B01FD0B5930}" destId="{479C96E9-35D8-4C44-82D5-8C2308C05C4C}" srcOrd="2" destOrd="0" parTransId="{59728BDF-1185-40AC-9BD8-1CD92EF5D557}" sibTransId="{0FF1A985-3859-4BFD-BF11-C4C65D1DEDCA}"/>
    <dgm:cxn modelId="{F30C7694-2A15-480F-A3AA-8717FC53B278}" type="presOf" srcId="{479C96E9-35D8-4C44-82D5-8C2308C05C4C}" destId="{C3F688C5-E2C0-41D8-B80A-2977CCDBEE93}" srcOrd="0" destOrd="0" presId="urn:microsoft.com/office/officeart/2005/8/layout/default"/>
    <dgm:cxn modelId="{D2E134EA-1D36-4747-8A09-059166B91479}" type="presOf" srcId="{73ED7095-D498-461B-988A-4B01FD0B5930}" destId="{7B99E9AA-65DF-4362-807F-C6A22E52C9C2}" srcOrd="0" destOrd="0" presId="urn:microsoft.com/office/officeart/2005/8/layout/default"/>
    <dgm:cxn modelId="{0911C36B-1BD4-4508-9757-E98F1AF05E09}" type="presOf" srcId="{B31740D6-D424-495A-B894-AFFF5E0B82C5}" destId="{58EDEBDE-176C-4D37-9989-10CDB66C44B3}" srcOrd="0" destOrd="0" presId="urn:microsoft.com/office/officeart/2005/8/layout/default"/>
    <dgm:cxn modelId="{85D16CBD-2DA6-4B8F-83DD-C65E1571EEAF}" type="presParOf" srcId="{7B99E9AA-65DF-4362-807F-C6A22E52C9C2}" destId="{41A03003-41F4-48C1-8596-4AE557A0AFF4}" srcOrd="0" destOrd="0" presId="urn:microsoft.com/office/officeart/2005/8/layout/default"/>
    <dgm:cxn modelId="{728FD6DB-CF48-4D4C-88CB-6356EC6E5C58}" type="presParOf" srcId="{7B99E9AA-65DF-4362-807F-C6A22E52C9C2}" destId="{43D0FC16-584A-4023-B498-32577D5D0E0F}" srcOrd="1" destOrd="0" presId="urn:microsoft.com/office/officeart/2005/8/layout/default"/>
    <dgm:cxn modelId="{6A2C6028-8703-4B67-8F7B-A74410767F31}" type="presParOf" srcId="{7B99E9AA-65DF-4362-807F-C6A22E52C9C2}" destId="{58EDEBDE-176C-4D37-9989-10CDB66C44B3}" srcOrd="2" destOrd="0" presId="urn:microsoft.com/office/officeart/2005/8/layout/default"/>
    <dgm:cxn modelId="{252EE607-1328-4182-B756-B1FB5367B085}" type="presParOf" srcId="{7B99E9AA-65DF-4362-807F-C6A22E52C9C2}" destId="{5679865E-8DFC-46A2-9F04-FB169856BB9D}" srcOrd="3" destOrd="0" presId="urn:microsoft.com/office/officeart/2005/8/layout/default"/>
    <dgm:cxn modelId="{4384CB7B-7150-44B5-BBD9-209B6E966732}" type="presParOf" srcId="{7B99E9AA-65DF-4362-807F-C6A22E52C9C2}" destId="{C3F688C5-E2C0-41D8-B80A-2977CCDBEE9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3A131A2-C359-4EC8-9F2E-C212B6F6391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3BB1BA2D-4BC7-4718-9548-8B953D7433F2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Osamocení 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EA8EAFE-04EB-4456-84A1-DF49E625686C}" type="parTrans" cxnId="{C4DAD9BF-0EEE-4B90-A0C9-5926DE91548D}">
      <dgm:prSet/>
      <dgm:spPr/>
      <dgm:t>
        <a:bodyPr/>
        <a:lstStyle/>
        <a:p>
          <a:endParaRPr lang="pl-PL"/>
        </a:p>
      </dgm:t>
    </dgm:pt>
    <dgm:pt modelId="{E3AEE1A7-A301-407E-8F79-CD4B52D33064}" type="sibTrans" cxnId="{C4DAD9BF-0EEE-4B90-A0C9-5926DE91548D}">
      <dgm:prSet/>
      <dgm:spPr/>
      <dgm:t>
        <a:bodyPr/>
        <a:lstStyle/>
        <a:p>
          <a:endParaRPr lang="pl-PL"/>
        </a:p>
      </dgm:t>
    </dgm:pt>
    <dgm:pt modelId="{B103BA67-D864-416F-B8A6-A39AB7F8943E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Nezaměstnaní 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C2FD047-E8B0-4E02-8737-7BE081349017}" type="parTrans" cxnId="{DB3D4358-866F-4066-B110-5A9DBFEA5FD3}">
      <dgm:prSet/>
      <dgm:spPr/>
      <dgm:t>
        <a:bodyPr/>
        <a:lstStyle/>
        <a:p>
          <a:endParaRPr lang="pl-PL"/>
        </a:p>
      </dgm:t>
    </dgm:pt>
    <dgm:pt modelId="{F97208BD-9024-4219-BF38-E74A895A4A4E}" type="sibTrans" cxnId="{DB3D4358-866F-4066-B110-5A9DBFEA5FD3}">
      <dgm:prSet/>
      <dgm:spPr/>
      <dgm:t>
        <a:bodyPr/>
        <a:lstStyle/>
        <a:p>
          <a:endParaRPr lang="pl-PL"/>
        </a:p>
      </dgm:t>
    </dgm:pt>
    <dgm:pt modelId="{54B3AD5D-8878-42F5-9FED-B33C9FEB6321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+mn-lt"/>
              <a:ea typeface="Ebrima" panose="02000000000000000000" pitchFamily="2" charset="0"/>
              <a:cs typeface="Ebrima" panose="02000000000000000000" pitchFamily="2" charset="0"/>
            </a:rPr>
            <a:t>Starší osoby</a:t>
          </a:r>
          <a:endParaRPr lang="pl-PL" sz="2400" dirty="0">
            <a:solidFill>
              <a:schemeClr val="tx1"/>
            </a:solidFill>
            <a:latin typeface="+mn-lt"/>
            <a:ea typeface="Ebrima" panose="02000000000000000000" pitchFamily="2" charset="0"/>
            <a:cs typeface="Ebrima" panose="02000000000000000000" pitchFamily="2" charset="0"/>
          </a:endParaRPr>
        </a:p>
      </dgm:t>
    </dgm:pt>
    <dgm:pt modelId="{87169723-E73D-4040-BDEE-36C0303BBF1F}" type="parTrans" cxnId="{B94C1D4A-B218-4876-A538-B68147C21893}">
      <dgm:prSet/>
      <dgm:spPr/>
      <dgm:t>
        <a:bodyPr/>
        <a:lstStyle/>
        <a:p>
          <a:endParaRPr lang="pl-PL"/>
        </a:p>
      </dgm:t>
    </dgm:pt>
    <dgm:pt modelId="{D89F59B7-AF77-4B19-8106-FD1CAD1C46BE}" type="sibTrans" cxnId="{B94C1D4A-B218-4876-A538-B68147C21893}">
      <dgm:prSet/>
      <dgm:spPr/>
      <dgm:t>
        <a:bodyPr/>
        <a:lstStyle/>
        <a:p>
          <a:endParaRPr lang="pl-PL"/>
        </a:p>
      </dgm:t>
    </dgm:pt>
    <dgm:pt modelId="{887074D8-B40E-4577-AF55-960C25B61892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Mimoměstští obyvatelé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AE0DED5-62C1-4F95-A295-2686A6D02622}" type="parTrans" cxnId="{7049BA05-8499-47CB-AFA8-8275514177DF}">
      <dgm:prSet/>
      <dgm:spPr/>
      <dgm:t>
        <a:bodyPr/>
        <a:lstStyle/>
        <a:p>
          <a:endParaRPr lang="pl-PL"/>
        </a:p>
      </dgm:t>
    </dgm:pt>
    <dgm:pt modelId="{51506895-95E0-427C-95C7-7AE229288C67}" type="sibTrans" cxnId="{7049BA05-8499-47CB-AFA8-8275514177DF}">
      <dgm:prSet/>
      <dgm:spPr/>
      <dgm:t>
        <a:bodyPr/>
        <a:lstStyle/>
        <a:p>
          <a:endParaRPr lang="pl-PL"/>
        </a:p>
      </dgm:t>
    </dgm:pt>
    <dgm:pt modelId="{D500F7CA-ECD5-44D7-876E-118788BCEB95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Osoby závislé na návykových látkách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60A909A-B51A-469C-9DF2-A6CDCFCB62D8}" type="parTrans" cxnId="{9B080AF9-07BA-4AF2-AE90-9BC1A29C73EB}">
      <dgm:prSet/>
      <dgm:spPr/>
      <dgm:t>
        <a:bodyPr/>
        <a:lstStyle/>
        <a:p>
          <a:endParaRPr lang="pl-PL"/>
        </a:p>
      </dgm:t>
    </dgm:pt>
    <dgm:pt modelId="{4042D290-3EA4-4E96-B35A-52CC9EB832A5}" type="sibTrans" cxnId="{9B080AF9-07BA-4AF2-AE90-9BC1A29C73EB}">
      <dgm:prSet/>
      <dgm:spPr/>
      <dgm:t>
        <a:bodyPr/>
        <a:lstStyle/>
        <a:p>
          <a:endParaRPr lang="pl-PL"/>
        </a:p>
      </dgm:t>
    </dgm:pt>
    <dgm:pt modelId="{D187E81A-43FA-489D-9E13-9C1AF5961445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Osoby se základním vzděláním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4A33C11-981C-4D57-8F31-398C07D15915}" type="parTrans" cxnId="{B6A5335D-291F-4A0C-B18B-EFAF896BF7FC}">
      <dgm:prSet/>
      <dgm:spPr/>
      <dgm:t>
        <a:bodyPr/>
        <a:lstStyle/>
        <a:p>
          <a:endParaRPr lang="pl-PL"/>
        </a:p>
      </dgm:t>
    </dgm:pt>
    <dgm:pt modelId="{D31FFA25-7D17-45A2-B00C-6113C49EBF2B}" type="sibTrans" cxnId="{B6A5335D-291F-4A0C-B18B-EFAF896BF7FC}">
      <dgm:prSet/>
      <dgm:spPr/>
      <dgm:t>
        <a:bodyPr/>
        <a:lstStyle/>
        <a:p>
          <a:endParaRPr lang="pl-PL"/>
        </a:p>
      </dgm:t>
    </dgm:pt>
    <dgm:pt modelId="{CE23A6FF-77CE-4C25-872D-C5C670CBA9E0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Postižení 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F883DD2-93D1-47E4-87B4-CA7D9D25127C}" type="parTrans" cxnId="{65509002-4472-4976-B7F7-5AA3E4D1B431}">
      <dgm:prSet/>
      <dgm:spPr/>
      <dgm:t>
        <a:bodyPr/>
        <a:lstStyle/>
        <a:p>
          <a:endParaRPr lang="pl-PL"/>
        </a:p>
      </dgm:t>
    </dgm:pt>
    <dgm:pt modelId="{74FCE0B7-DED5-4552-9194-B5F9E12D1BCD}" type="sibTrans" cxnId="{65509002-4472-4976-B7F7-5AA3E4D1B431}">
      <dgm:prSet/>
      <dgm:spPr/>
      <dgm:t>
        <a:bodyPr/>
        <a:lstStyle/>
        <a:p>
          <a:endParaRPr lang="pl-PL"/>
        </a:p>
      </dgm:t>
    </dgm:pt>
    <dgm:pt modelId="{E13ED1AE-B5A4-40BF-93A3-67C62C0516C2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Osoby v právních konfliktech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6C3199B-9684-4FE0-A504-FB90FF851B28}" type="parTrans" cxnId="{579655E8-D4D6-45D4-BDF6-F34426C2C9B1}">
      <dgm:prSet/>
      <dgm:spPr/>
      <dgm:t>
        <a:bodyPr/>
        <a:lstStyle/>
        <a:p>
          <a:endParaRPr lang="pl-PL"/>
        </a:p>
      </dgm:t>
    </dgm:pt>
    <dgm:pt modelId="{DF29CD9C-6E1B-4BA2-A044-FF40F70D071D}" type="sibTrans" cxnId="{579655E8-D4D6-45D4-BDF6-F34426C2C9B1}">
      <dgm:prSet/>
      <dgm:spPr/>
      <dgm:t>
        <a:bodyPr/>
        <a:lstStyle/>
        <a:p>
          <a:endParaRPr lang="pl-PL"/>
        </a:p>
      </dgm:t>
    </dgm:pt>
    <dgm:pt modelId="{7BF7DE81-04FF-4528-9A2E-3ECD0FC6691C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Chudí </a:t>
          </a:r>
          <a:endParaRPr lang="pl-PL" sz="24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E3DA655-C851-427A-AFE5-0B04CBDE569C}" type="parTrans" cxnId="{953E2DB2-BFF8-4AC0-8E64-78CF0C575BE8}">
      <dgm:prSet/>
      <dgm:spPr/>
      <dgm:t>
        <a:bodyPr/>
        <a:lstStyle/>
        <a:p>
          <a:endParaRPr lang="pl-PL"/>
        </a:p>
      </dgm:t>
    </dgm:pt>
    <dgm:pt modelId="{A6012AA9-2DF2-40E9-87F8-6BF64743F5E8}" type="sibTrans" cxnId="{953E2DB2-BFF8-4AC0-8E64-78CF0C575BE8}">
      <dgm:prSet/>
      <dgm:spPr/>
      <dgm:t>
        <a:bodyPr/>
        <a:lstStyle/>
        <a:p>
          <a:endParaRPr lang="pl-PL"/>
        </a:p>
      </dgm:t>
    </dgm:pt>
    <dgm:pt modelId="{4025F741-AB24-45AE-827A-972DC859FAA3}" type="pres">
      <dgm:prSet presAssocID="{F3A131A2-C359-4EC8-9F2E-C212B6F6391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5F2B489-7B6E-4DA8-9C5B-EEC3BFFD57E5}" type="pres">
      <dgm:prSet presAssocID="{3BB1BA2D-4BC7-4718-9548-8B953D7433F2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31EAC0C-32BF-4A9D-B7D2-782EFEDD253E}" type="pres">
      <dgm:prSet presAssocID="{E3AEE1A7-A301-407E-8F79-CD4B52D33064}" presName="sibTrans" presStyleCnt="0"/>
      <dgm:spPr/>
    </dgm:pt>
    <dgm:pt modelId="{4A983844-4832-4132-B613-4B5421053239}" type="pres">
      <dgm:prSet presAssocID="{B103BA67-D864-416F-B8A6-A39AB7F8943E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1F05985-704B-4094-AF2B-467F78CF270F}" type="pres">
      <dgm:prSet presAssocID="{F97208BD-9024-4219-BF38-E74A895A4A4E}" presName="sibTrans" presStyleCnt="0"/>
      <dgm:spPr/>
    </dgm:pt>
    <dgm:pt modelId="{3176D3E3-ED61-4B34-B5CD-AB9B50AB12DC}" type="pres">
      <dgm:prSet presAssocID="{54B3AD5D-8878-42F5-9FED-B33C9FEB632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3636F4-FB03-4D9C-B5CA-F14DC728859F}" type="pres">
      <dgm:prSet presAssocID="{D89F59B7-AF77-4B19-8106-FD1CAD1C46BE}" presName="sibTrans" presStyleCnt="0"/>
      <dgm:spPr/>
    </dgm:pt>
    <dgm:pt modelId="{CBB69A98-3F18-43DE-ADD1-0C6B36FE3C14}" type="pres">
      <dgm:prSet presAssocID="{CE23A6FF-77CE-4C25-872D-C5C670CBA9E0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CB4E0E-C3B5-4A5F-B339-AB896EE23B46}" type="pres">
      <dgm:prSet presAssocID="{74FCE0B7-DED5-4552-9194-B5F9E12D1BCD}" presName="sibTrans" presStyleCnt="0"/>
      <dgm:spPr/>
    </dgm:pt>
    <dgm:pt modelId="{9E384468-02FB-4321-AA91-6A635DF7E633}" type="pres">
      <dgm:prSet presAssocID="{887074D8-B40E-4577-AF55-960C25B61892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A632CD1-75FF-4C0B-AD84-1DDEB6162E02}" type="pres">
      <dgm:prSet presAssocID="{51506895-95E0-427C-95C7-7AE229288C67}" presName="sibTrans" presStyleCnt="0"/>
      <dgm:spPr/>
    </dgm:pt>
    <dgm:pt modelId="{EB03986E-257A-4D66-9175-D3F2756B2449}" type="pres">
      <dgm:prSet presAssocID="{D500F7CA-ECD5-44D7-876E-118788BCEB95}" presName="node" presStyleLbl="node1" presStyleIdx="5" presStyleCnt="9" custLinFactNeighborX="-876" custLinFactNeighborY="-346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C19912-FD63-46C8-8FD2-A4D8D749982A}" type="pres">
      <dgm:prSet presAssocID="{4042D290-3EA4-4E96-B35A-52CC9EB832A5}" presName="sibTrans" presStyleCnt="0"/>
      <dgm:spPr/>
    </dgm:pt>
    <dgm:pt modelId="{3D6CA30A-16C7-4FB3-ABE2-F781A0A0A957}" type="pres">
      <dgm:prSet presAssocID="{D187E81A-43FA-489D-9E13-9C1AF596144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A274B0-2347-4AD8-8CA8-19BFC2C7EABC}" type="pres">
      <dgm:prSet presAssocID="{D31FFA25-7D17-45A2-B00C-6113C49EBF2B}" presName="sibTrans" presStyleCnt="0"/>
      <dgm:spPr/>
    </dgm:pt>
    <dgm:pt modelId="{27C53335-8FF3-4E08-B7B0-853129016365}" type="pres">
      <dgm:prSet presAssocID="{E13ED1AE-B5A4-40BF-93A3-67C62C0516C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2E0FE9-8F4C-4661-B689-DDFBC311BCD7}" type="pres">
      <dgm:prSet presAssocID="{DF29CD9C-6E1B-4BA2-A044-FF40F70D071D}" presName="sibTrans" presStyleCnt="0"/>
      <dgm:spPr/>
    </dgm:pt>
    <dgm:pt modelId="{9931420A-A74E-462B-9E86-5620DBB0D65F}" type="pres">
      <dgm:prSet presAssocID="{7BF7DE81-04FF-4528-9A2E-3ECD0FC6691C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4DAD9BF-0EEE-4B90-A0C9-5926DE91548D}" srcId="{F3A131A2-C359-4EC8-9F2E-C212B6F63910}" destId="{3BB1BA2D-4BC7-4718-9548-8B953D7433F2}" srcOrd="0" destOrd="0" parTransId="{FEA8EAFE-04EB-4456-84A1-DF49E625686C}" sibTransId="{E3AEE1A7-A301-407E-8F79-CD4B52D33064}"/>
    <dgm:cxn modelId="{B94C1D4A-B218-4876-A538-B68147C21893}" srcId="{F3A131A2-C359-4EC8-9F2E-C212B6F63910}" destId="{54B3AD5D-8878-42F5-9FED-B33C9FEB6321}" srcOrd="2" destOrd="0" parTransId="{87169723-E73D-4040-BDEE-36C0303BBF1F}" sibTransId="{D89F59B7-AF77-4B19-8106-FD1CAD1C46BE}"/>
    <dgm:cxn modelId="{953E2DB2-BFF8-4AC0-8E64-78CF0C575BE8}" srcId="{F3A131A2-C359-4EC8-9F2E-C212B6F63910}" destId="{7BF7DE81-04FF-4528-9A2E-3ECD0FC6691C}" srcOrd="8" destOrd="0" parTransId="{BE3DA655-C851-427A-AFE5-0B04CBDE569C}" sibTransId="{A6012AA9-2DF2-40E9-87F8-6BF64743F5E8}"/>
    <dgm:cxn modelId="{E03A1A30-B9C5-407A-AF2D-B42D61653DC0}" type="presOf" srcId="{B103BA67-D864-416F-B8A6-A39AB7F8943E}" destId="{4A983844-4832-4132-B613-4B5421053239}" srcOrd="0" destOrd="0" presId="urn:microsoft.com/office/officeart/2005/8/layout/default"/>
    <dgm:cxn modelId="{B0E8DA15-A1E0-4F40-871B-244F0DB03E51}" type="presOf" srcId="{887074D8-B40E-4577-AF55-960C25B61892}" destId="{9E384468-02FB-4321-AA91-6A635DF7E633}" srcOrd="0" destOrd="0" presId="urn:microsoft.com/office/officeart/2005/8/layout/default"/>
    <dgm:cxn modelId="{DB3D4358-866F-4066-B110-5A9DBFEA5FD3}" srcId="{F3A131A2-C359-4EC8-9F2E-C212B6F63910}" destId="{B103BA67-D864-416F-B8A6-A39AB7F8943E}" srcOrd="1" destOrd="0" parTransId="{3C2FD047-E8B0-4E02-8737-7BE081349017}" sibTransId="{F97208BD-9024-4219-BF38-E74A895A4A4E}"/>
    <dgm:cxn modelId="{9B080AF9-07BA-4AF2-AE90-9BC1A29C73EB}" srcId="{F3A131A2-C359-4EC8-9F2E-C212B6F63910}" destId="{D500F7CA-ECD5-44D7-876E-118788BCEB95}" srcOrd="5" destOrd="0" parTransId="{760A909A-B51A-469C-9DF2-A6CDCFCB62D8}" sibTransId="{4042D290-3EA4-4E96-B35A-52CC9EB832A5}"/>
    <dgm:cxn modelId="{54D86487-A06A-4BE5-BBBD-3ECAB21C959E}" type="presOf" srcId="{D187E81A-43FA-489D-9E13-9C1AF5961445}" destId="{3D6CA30A-16C7-4FB3-ABE2-F781A0A0A957}" srcOrd="0" destOrd="0" presId="urn:microsoft.com/office/officeart/2005/8/layout/default"/>
    <dgm:cxn modelId="{498285EF-8D19-421A-BAA1-982F0FD42BB1}" type="presOf" srcId="{54B3AD5D-8878-42F5-9FED-B33C9FEB6321}" destId="{3176D3E3-ED61-4B34-B5CD-AB9B50AB12DC}" srcOrd="0" destOrd="0" presId="urn:microsoft.com/office/officeart/2005/8/layout/default"/>
    <dgm:cxn modelId="{579655E8-D4D6-45D4-BDF6-F34426C2C9B1}" srcId="{F3A131A2-C359-4EC8-9F2E-C212B6F63910}" destId="{E13ED1AE-B5A4-40BF-93A3-67C62C0516C2}" srcOrd="7" destOrd="0" parTransId="{86C3199B-9684-4FE0-A504-FB90FF851B28}" sibTransId="{DF29CD9C-6E1B-4BA2-A044-FF40F70D071D}"/>
    <dgm:cxn modelId="{7049BA05-8499-47CB-AFA8-8275514177DF}" srcId="{F3A131A2-C359-4EC8-9F2E-C212B6F63910}" destId="{887074D8-B40E-4577-AF55-960C25B61892}" srcOrd="4" destOrd="0" parTransId="{8AE0DED5-62C1-4F95-A295-2686A6D02622}" sibTransId="{51506895-95E0-427C-95C7-7AE229288C67}"/>
    <dgm:cxn modelId="{65509002-4472-4976-B7F7-5AA3E4D1B431}" srcId="{F3A131A2-C359-4EC8-9F2E-C212B6F63910}" destId="{CE23A6FF-77CE-4C25-872D-C5C670CBA9E0}" srcOrd="3" destOrd="0" parTransId="{FF883DD2-93D1-47E4-87B4-CA7D9D25127C}" sibTransId="{74FCE0B7-DED5-4552-9194-B5F9E12D1BCD}"/>
    <dgm:cxn modelId="{D987448E-1048-4539-A148-DD96BAFFCA68}" type="presOf" srcId="{D500F7CA-ECD5-44D7-876E-118788BCEB95}" destId="{EB03986E-257A-4D66-9175-D3F2756B2449}" srcOrd="0" destOrd="0" presId="urn:microsoft.com/office/officeart/2005/8/layout/default"/>
    <dgm:cxn modelId="{8117F90A-62A4-4413-B23D-B58ADA1E05B9}" type="presOf" srcId="{CE23A6FF-77CE-4C25-872D-C5C670CBA9E0}" destId="{CBB69A98-3F18-43DE-ADD1-0C6B36FE3C14}" srcOrd="0" destOrd="0" presId="urn:microsoft.com/office/officeart/2005/8/layout/default"/>
    <dgm:cxn modelId="{AB8147F8-EA50-453D-B7D7-6579E6DF8D5F}" type="presOf" srcId="{F3A131A2-C359-4EC8-9F2E-C212B6F63910}" destId="{4025F741-AB24-45AE-827A-972DC859FAA3}" srcOrd="0" destOrd="0" presId="urn:microsoft.com/office/officeart/2005/8/layout/default"/>
    <dgm:cxn modelId="{45D26C76-EE53-4115-9542-9C941E792120}" type="presOf" srcId="{3BB1BA2D-4BC7-4718-9548-8B953D7433F2}" destId="{45F2B489-7B6E-4DA8-9C5B-EEC3BFFD57E5}" srcOrd="0" destOrd="0" presId="urn:microsoft.com/office/officeart/2005/8/layout/default"/>
    <dgm:cxn modelId="{B6A5335D-291F-4A0C-B18B-EFAF896BF7FC}" srcId="{F3A131A2-C359-4EC8-9F2E-C212B6F63910}" destId="{D187E81A-43FA-489D-9E13-9C1AF5961445}" srcOrd="6" destOrd="0" parTransId="{84A33C11-981C-4D57-8F31-398C07D15915}" sibTransId="{D31FFA25-7D17-45A2-B00C-6113C49EBF2B}"/>
    <dgm:cxn modelId="{374BBB52-FBF3-4877-8696-83DDAFBCDDDF}" type="presOf" srcId="{E13ED1AE-B5A4-40BF-93A3-67C62C0516C2}" destId="{27C53335-8FF3-4E08-B7B0-853129016365}" srcOrd="0" destOrd="0" presId="urn:microsoft.com/office/officeart/2005/8/layout/default"/>
    <dgm:cxn modelId="{9621EC61-B63E-4D9A-A0DA-9F4E4AB1CC69}" type="presOf" srcId="{7BF7DE81-04FF-4528-9A2E-3ECD0FC6691C}" destId="{9931420A-A74E-462B-9E86-5620DBB0D65F}" srcOrd="0" destOrd="0" presId="urn:microsoft.com/office/officeart/2005/8/layout/default"/>
    <dgm:cxn modelId="{A3B1460A-0A95-4804-961B-618A62C989CD}" type="presParOf" srcId="{4025F741-AB24-45AE-827A-972DC859FAA3}" destId="{45F2B489-7B6E-4DA8-9C5B-EEC3BFFD57E5}" srcOrd="0" destOrd="0" presId="urn:microsoft.com/office/officeart/2005/8/layout/default"/>
    <dgm:cxn modelId="{63985410-1A13-4B34-BDC7-F8A2E0B3F89C}" type="presParOf" srcId="{4025F741-AB24-45AE-827A-972DC859FAA3}" destId="{631EAC0C-32BF-4A9D-B7D2-782EFEDD253E}" srcOrd="1" destOrd="0" presId="urn:microsoft.com/office/officeart/2005/8/layout/default"/>
    <dgm:cxn modelId="{FA9090CB-1216-4187-87BE-69EC7BC12E43}" type="presParOf" srcId="{4025F741-AB24-45AE-827A-972DC859FAA3}" destId="{4A983844-4832-4132-B613-4B5421053239}" srcOrd="2" destOrd="0" presId="urn:microsoft.com/office/officeart/2005/8/layout/default"/>
    <dgm:cxn modelId="{D0F4C135-9571-4E04-94A9-B9DBB64800D5}" type="presParOf" srcId="{4025F741-AB24-45AE-827A-972DC859FAA3}" destId="{81F05985-704B-4094-AF2B-467F78CF270F}" srcOrd="3" destOrd="0" presId="urn:microsoft.com/office/officeart/2005/8/layout/default"/>
    <dgm:cxn modelId="{494BE785-460A-4881-A767-6CB5B98836CB}" type="presParOf" srcId="{4025F741-AB24-45AE-827A-972DC859FAA3}" destId="{3176D3E3-ED61-4B34-B5CD-AB9B50AB12DC}" srcOrd="4" destOrd="0" presId="urn:microsoft.com/office/officeart/2005/8/layout/default"/>
    <dgm:cxn modelId="{64FCFC08-C99A-493F-ABD2-3F06B5587500}" type="presParOf" srcId="{4025F741-AB24-45AE-827A-972DC859FAA3}" destId="{7F3636F4-FB03-4D9C-B5CA-F14DC728859F}" srcOrd="5" destOrd="0" presId="urn:microsoft.com/office/officeart/2005/8/layout/default"/>
    <dgm:cxn modelId="{49ABD10C-78CF-4B21-9884-2FB8897AD3DE}" type="presParOf" srcId="{4025F741-AB24-45AE-827A-972DC859FAA3}" destId="{CBB69A98-3F18-43DE-ADD1-0C6B36FE3C14}" srcOrd="6" destOrd="0" presId="urn:microsoft.com/office/officeart/2005/8/layout/default"/>
    <dgm:cxn modelId="{4BA767C7-13C3-4A3A-B86A-44CF1EEFEE6A}" type="presParOf" srcId="{4025F741-AB24-45AE-827A-972DC859FAA3}" destId="{E9CB4E0E-C3B5-4A5F-B339-AB896EE23B46}" srcOrd="7" destOrd="0" presId="urn:microsoft.com/office/officeart/2005/8/layout/default"/>
    <dgm:cxn modelId="{7C1FB8E0-4A83-41F4-BD1F-64053AFEEFB4}" type="presParOf" srcId="{4025F741-AB24-45AE-827A-972DC859FAA3}" destId="{9E384468-02FB-4321-AA91-6A635DF7E633}" srcOrd="8" destOrd="0" presId="urn:microsoft.com/office/officeart/2005/8/layout/default"/>
    <dgm:cxn modelId="{AE6CD00D-18B1-4E3D-9F5F-1A767677E59D}" type="presParOf" srcId="{4025F741-AB24-45AE-827A-972DC859FAA3}" destId="{5A632CD1-75FF-4C0B-AD84-1DDEB6162E02}" srcOrd="9" destOrd="0" presId="urn:microsoft.com/office/officeart/2005/8/layout/default"/>
    <dgm:cxn modelId="{906EED67-4139-4EB4-9619-98CB76F69641}" type="presParOf" srcId="{4025F741-AB24-45AE-827A-972DC859FAA3}" destId="{EB03986E-257A-4D66-9175-D3F2756B2449}" srcOrd="10" destOrd="0" presId="urn:microsoft.com/office/officeart/2005/8/layout/default"/>
    <dgm:cxn modelId="{F0914CDB-A8BA-43A6-AA0B-C9CE8DB430EE}" type="presParOf" srcId="{4025F741-AB24-45AE-827A-972DC859FAA3}" destId="{E8C19912-FD63-46C8-8FD2-A4D8D749982A}" srcOrd="11" destOrd="0" presId="urn:microsoft.com/office/officeart/2005/8/layout/default"/>
    <dgm:cxn modelId="{5794CDF6-52CA-4CBD-A642-005B352DDB69}" type="presParOf" srcId="{4025F741-AB24-45AE-827A-972DC859FAA3}" destId="{3D6CA30A-16C7-4FB3-ABE2-F781A0A0A957}" srcOrd="12" destOrd="0" presId="urn:microsoft.com/office/officeart/2005/8/layout/default"/>
    <dgm:cxn modelId="{B912229D-A28E-4CA3-A301-B853B2EC2B10}" type="presParOf" srcId="{4025F741-AB24-45AE-827A-972DC859FAA3}" destId="{E0A274B0-2347-4AD8-8CA8-19BFC2C7EABC}" srcOrd="13" destOrd="0" presId="urn:microsoft.com/office/officeart/2005/8/layout/default"/>
    <dgm:cxn modelId="{758CF0A4-A31D-489F-AEFE-2673FBF15E49}" type="presParOf" srcId="{4025F741-AB24-45AE-827A-972DC859FAA3}" destId="{27C53335-8FF3-4E08-B7B0-853129016365}" srcOrd="14" destOrd="0" presId="urn:microsoft.com/office/officeart/2005/8/layout/default"/>
    <dgm:cxn modelId="{EA6462B0-8F03-4318-8982-C1B7BA537EB0}" type="presParOf" srcId="{4025F741-AB24-45AE-827A-972DC859FAA3}" destId="{7B2E0FE9-8F4C-4661-B689-DDFBC311BCD7}" srcOrd="15" destOrd="0" presId="urn:microsoft.com/office/officeart/2005/8/layout/default"/>
    <dgm:cxn modelId="{47479756-A4B5-4F40-ABC8-BFDC1226E1CE}" type="presParOf" srcId="{4025F741-AB24-45AE-827A-972DC859FAA3}" destId="{9931420A-A74E-462B-9E86-5620DBB0D65F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39AE356-0340-4CE2-87F9-4098E0B64EDB}" type="doc">
      <dgm:prSet loTypeId="urn:microsoft.com/office/officeart/2005/8/layout/matrix1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50A75F0B-FF61-4AB3-B9D4-31E79FD3C0DA}">
      <dgm:prSet phldrT="[Tekst]" custT="1"/>
      <dgm:spPr/>
      <dgm:t>
        <a:bodyPr/>
        <a:lstStyle/>
        <a:p>
          <a:r>
            <a:rPr lang="cs-CZ" sz="2000" dirty="0" smtClean="0">
              <a:latin typeface="+mn-lt"/>
              <a:cs typeface="Times New Roman" panose="02020603050405020304" pitchFamily="18" charset="0"/>
            </a:rPr>
            <a:t>Čtyři úrovně přístupu k novým médiím</a:t>
          </a:r>
          <a:endParaRPr lang="pl-PL" sz="1900" dirty="0">
            <a:latin typeface="+mn-lt"/>
            <a:cs typeface="Times New Roman" panose="02020603050405020304" pitchFamily="18" charset="0"/>
          </a:endParaRPr>
        </a:p>
      </dgm:t>
    </dgm:pt>
    <dgm:pt modelId="{EBD43B08-5F99-455D-87D5-3B8479E75BF9}" type="parTrans" cxnId="{F2C06248-A048-48B3-838D-A8F3432F0B6D}">
      <dgm:prSet/>
      <dgm:spPr/>
      <dgm:t>
        <a:bodyPr/>
        <a:lstStyle/>
        <a:p>
          <a:endParaRPr lang="pl-PL"/>
        </a:p>
      </dgm:t>
    </dgm:pt>
    <dgm:pt modelId="{C7C5BF29-697C-4A67-922E-C0849FBFEED8}" type="sibTrans" cxnId="{F2C06248-A048-48B3-838D-A8F3432F0B6D}">
      <dgm:prSet/>
      <dgm:spPr/>
      <dgm:t>
        <a:bodyPr/>
        <a:lstStyle/>
        <a:p>
          <a:endParaRPr lang="pl-PL"/>
        </a:p>
      </dgm:t>
    </dgm:pt>
    <dgm:pt modelId="{35D487BC-CA3E-4E9D-89E8-5248B3A2B32E}">
      <dgm:prSet phldrT="[Tekst]" custT="1"/>
      <dgm:spPr/>
      <dgm:t>
        <a:bodyPr/>
        <a:lstStyle/>
        <a:p>
          <a:r>
            <a:rPr lang="pl-PL" sz="2800" dirty="0" smtClean="0">
              <a:latin typeface="+mn-lt"/>
            </a:rPr>
            <a:t>1. </a:t>
          </a:r>
          <a:r>
            <a:rPr lang="cs-CZ" sz="2800" dirty="0" smtClean="0">
              <a:latin typeface="+mn-lt"/>
            </a:rPr>
            <a:t>motivace pro používání nových technologií</a:t>
          </a:r>
          <a:endParaRPr lang="pl-PL" sz="2800" dirty="0">
            <a:latin typeface="+mn-lt"/>
          </a:endParaRPr>
        </a:p>
      </dgm:t>
    </dgm:pt>
    <dgm:pt modelId="{79205EA3-316D-4EBF-8725-8A59F35021E9}" type="parTrans" cxnId="{BA4FC314-5AD6-4455-B3EE-91AD55B51320}">
      <dgm:prSet/>
      <dgm:spPr/>
      <dgm:t>
        <a:bodyPr/>
        <a:lstStyle/>
        <a:p>
          <a:endParaRPr lang="pl-PL"/>
        </a:p>
      </dgm:t>
    </dgm:pt>
    <dgm:pt modelId="{A571DACC-D15B-4B00-A248-3653AB789EE9}" type="sibTrans" cxnId="{BA4FC314-5AD6-4455-B3EE-91AD55B51320}">
      <dgm:prSet/>
      <dgm:spPr/>
      <dgm:t>
        <a:bodyPr/>
        <a:lstStyle/>
        <a:p>
          <a:endParaRPr lang="pl-PL"/>
        </a:p>
      </dgm:t>
    </dgm:pt>
    <dgm:pt modelId="{57B6B63B-C3F3-4C23-AEFE-563880410718}">
      <dgm:prSet phldrT="[Tekst]" custT="1"/>
      <dgm:spPr/>
      <dgm:t>
        <a:bodyPr/>
        <a:lstStyle/>
        <a:p>
          <a:r>
            <a:rPr lang="pl-PL" sz="2800" dirty="0" smtClean="0">
              <a:latin typeface="+mn-lt"/>
            </a:rPr>
            <a:t>2. </a:t>
          </a:r>
          <a:r>
            <a:rPr lang="cs-CZ" sz="2800" dirty="0" smtClean="0">
              <a:latin typeface="+mn-lt"/>
            </a:rPr>
            <a:t>fyzický přístup (mít počítač, připojení k internetu)</a:t>
          </a:r>
          <a:endParaRPr lang="pl-PL" sz="2800" dirty="0">
            <a:latin typeface="+mn-lt"/>
          </a:endParaRPr>
        </a:p>
      </dgm:t>
    </dgm:pt>
    <dgm:pt modelId="{9D352647-2268-4D60-8664-6CAC7DD2C3BA}" type="parTrans" cxnId="{9830929F-84C2-4D2C-A23E-257C7E2D2113}">
      <dgm:prSet/>
      <dgm:spPr/>
      <dgm:t>
        <a:bodyPr/>
        <a:lstStyle/>
        <a:p>
          <a:endParaRPr lang="pl-PL"/>
        </a:p>
      </dgm:t>
    </dgm:pt>
    <dgm:pt modelId="{0356C5B0-7F6E-4112-AB95-FAA333586ECF}" type="sibTrans" cxnId="{9830929F-84C2-4D2C-A23E-257C7E2D2113}">
      <dgm:prSet/>
      <dgm:spPr/>
      <dgm:t>
        <a:bodyPr/>
        <a:lstStyle/>
        <a:p>
          <a:endParaRPr lang="pl-PL"/>
        </a:p>
      </dgm:t>
    </dgm:pt>
    <dgm:pt modelId="{128FB1D5-EA71-4DE6-9C04-FADCB67AD934}">
      <dgm:prSet phldrT="[Tekst]" custT="1"/>
      <dgm:spPr/>
      <dgm:t>
        <a:bodyPr/>
        <a:lstStyle/>
        <a:p>
          <a:r>
            <a:rPr lang="pl-PL" altLang="pl-PL" sz="2800" dirty="0" smtClean="0">
              <a:latin typeface="+mn-lt"/>
              <a:cs typeface="Times New Roman" panose="02020603050405020304" pitchFamily="18" charset="0"/>
            </a:rPr>
            <a:t>3. dovednosti</a:t>
          </a:r>
          <a:r>
            <a:rPr lang="pl-PL" alt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pl-PL" sz="2800" dirty="0"/>
        </a:p>
      </dgm:t>
    </dgm:pt>
    <dgm:pt modelId="{8993CFE9-92BD-4B09-BE30-83FF3481D90B}" type="parTrans" cxnId="{02684E02-BEE8-465F-8DDA-0E3AF56768D7}">
      <dgm:prSet/>
      <dgm:spPr/>
      <dgm:t>
        <a:bodyPr/>
        <a:lstStyle/>
        <a:p>
          <a:endParaRPr lang="pl-PL"/>
        </a:p>
      </dgm:t>
    </dgm:pt>
    <dgm:pt modelId="{A6072705-387A-463E-A60D-E6C7C0EF51AB}" type="sibTrans" cxnId="{02684E02-BEE8-465F-8DDA-0E3AF56768D7}">
      <dgm:prSet/>
      <dgm:spPr/>
      <dgm:t>
        <a:bodyPr/>
        <a:lstStyle/>
        <a:p>
          <a:endParaRPr lang="pl-PL"/>
        </a:p>
      </dgm:t>
    </dgm:pt>
    <dgm:pt modelId="{987C6608-7C93-4273-AB6C-EC20F4F2293D}">
      <dgm:prSet phldrT="[Tekst]" custT="1"/>
      <dgm:spPr/>
      <dgm:t>
        <a:bodyPr/>
        <a:lstStyle/>
        <a:p>
          <a:r>
            <a:rPr lang="pl-PL" sz="2800" dirty="0" smtClean="0">
              <a:latin typeface="+mn-lt"/>
            </a:rPr>
            <a:t>4. </a:t>
          </a:r>
          <a:r>
            <a:rPr lang="cs-CZ" sz="2800" dirty="0" smtClean="0">
              <a:latin typeface="+mn-lt"/>
            </a:rPr>
            <a:t>použití (různé způsoby použití)</a:t>
          </a:r>
          <a:endParaRPr lang="pl-PL" sz="2800" dirty="0">
            <a:latin typeface="+mn-lt"/>
          </a:endParaRPr>
        </a:p>
      </dgm:t>
    </dgm:pt>
    <dgm:pt modelId="{D8D956CE-E9FB-4093-A2F0-888E4DD71A17}" type="parTrans" cxnId="{3BCCA461-F42F-4C7A-8798-6F72DDF79635}">
      <dgm:prSet/>
      <dgm:spPr/>
      <dgm:t>
        <a:bodyPr/>
        <a:lstStyle/>
        <a:p>
          <a:endParaRPr lang="pl-PL"/>
        </a:p>
      </dgm:t>
    </dgm:pt>
    <dgm:pt modelId="{EB11B574-F9EF-47D3-8A7A-8805E4AE8176}" type="sibTrans" cxnId="{3BCCA461-F42F-4C7A-8798-6F72DDF79635}">
      <dgm:prSet/>
      <dgm:spPr/>
      <dgm:t>
        <a:bodyPr/>
        <a:lstStyle/>
        <a:p>
          <a:endParaRPr lang="pl-PL"/>
        </a:p>
      </dgm:t>
    </dgm:pt>
    <dgm:pt modelId="{572F91A7-91D9-4A45-8E0B-BB49904C0A6C}">
      <dgm:prSet/>
      <dgm:spPr/>
      <dgm:t>
        <a:bodyPr/>
        <a:lstStyle/>
        <a:p>
          <a:endParaRPr lang="pl-PL" dirty="0"/>
        </a:p>
      </dgm:t>
    </dgm:pt>
    <dgm:pt modelId="{D7FE85DF-C9AA-45B2-9A77-50EE0A4F2697}" type="parTrans" cxnId="{CD97102A-DD08-4910-AD97-A7A05F87EAAB}">
      <dgm:prSet/>
      <dgm:spPr/>
      <dgm:t>
        <a:bodyPr/>
        <a:lstStyle/>
        <a:p>
          <a:endParaRPr lang="pl-PL"/>
        </a:p>
      </dgm:t>
    </dgm:pt>
    <dgm:pt modelId="{03D84980-20FD-40BD-858C-C97E4424B28A}" type="sibTrans" cxnId="{CD97102A-DD08-4910-AD97-A7A05F87EAAB}">
      <dgm:prSet/>
      <dgm:spPr/>
      <dgm:t>
        <a:bodyPr/>
        <a:lstStyle/>
        <a:p>
          <a:endParaRPr lang="pl-PL"/>
        </a:p>
      </dgm:t>
    </dgm:pt>
    <dgm:pt modelId="{E2C615D2-E4A2-4CF1-9B7A-045375BF50F0}">
      <dgm:prSet phldrT="[Tekst]" phldr="1"/>
      <dgm:spPr/>
      <dgm:t>
        <a:bodyPr/>
        <a:lstStyle/>
        <a:p>
          <a:endParaRPr lang="pl-PL" dirty="0"/>
        </a:p>
      </dgm:t>
    </dgm:pt>
    <dgm:pt modelId="{A401302C-E133-4CFA-B518-E4DA551EF9C4}" type="parTrans" cxnId="{76948847-4939-4CC4-AC9E-2BBA054BA125}">
      <dgm:prSet/>
      <dgm:spPr/>
      <dgm:t>
        <a:bodyPr/>
        <a:lstStyle/>
        <a:p>
          <a:endParaRPr lang="pl-PL"/>
        </a:p>
      </dgm:t>
    </dgm:pt>
    <dgm:pt modelId="{30C0374C-B59D-4F9A-8468-D82C60C6D61B}" type="sibTrans" cxnId="{76948847-4939-4CC4-AC9E-2BBA054BA125}">
      <dgm:prSet/>
      <dgm:spPr/>
      <dgm:t>
        <a:bodyPr/>
        <a:lstStyle/>
        <a:p>
          <a:endParaRPr lang="pl-PL"/>
        </a:p>
      </dgm:t>
    </dgm:pt>
    <dgm:pt modelId="{8036ACBB-58D0-4437-A4B9-2BADF6705778}" type="pres">
      <dgm:prSet presAssocID="{039AE356-0340-4CE2-87F9-4098E0B64ED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2B86098-43B4-4CE8-BC9B-3E3D96AF8476}" type="pres">
      <dgm:prSet presAssocID="{039AE356-0340-4CE2-87F9-4098E0B64EDB}" presName="matrix" presStyleCnt="0"/>
      <dgm:spPr/>
    </dgm:pt>
    <dgm:pt modelId="{CE933907-71B8-4601-B560-283DEBEE2C31}" type="pres">
      <dgm:prSet presAssocID="{039AE356-0340-4CE2-87F9-4098E0B64EDB}" presName="tile1" presStyleLbl="node1" presStyleIdx="0" presStyleCnt="4" custLinFactNeighborX="-779" custLinFactNeighborY="-4204"/>
      <dgm:spPr/>
      <dgm:t>
        <a:bodyPr/>
        <a:lstStyle/>
        <a:p>
          <a:endParaRPr lang="pl-PL"/>
        </a:p>
      </dgm:t>
    </dgm:pt>
    <dgm:pt modelId="{254A3211-6E36-4A69-B50E-4602CA6AAB48}" type="pres">
      <dgm:prSet presAssocID="{039AE356-0340-4CE2-87F9-4098E0B64ED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3B10C0B-2E80-4266-9720-9E3FE7767AD0}" type="pres">
      <dgm:prSet presAssocID="{039AE356-0340-4CE2-87F9-4098E0B64EDB}" presName="tile2" presStyleLbl="node1" presStyleIdx="1" presStyleCnt="4"/>
      <dgm:spPr/>
      <dgm:t>
        <a:bodyPr/>
        <a:lstStyle/>
        <a:p>
          <a:endParaRPr lang="pl-PL"/>
        </a:p>
      </dgm:t>
    </dgm:pt>
    <dgm:pt modelId="{CC51B2C3-D53E-4612-9C02-3A626CD78F8C}" type="pres">
      <dgm:prSet presAssocID="{039AE356-0340-4CE2-87F9-4098E0B64ED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C663009-347B-40D6-8966-92934B117930}" type="pres">
      <dgm:prSet presAssocID="{039AE356-0340-4CE2-87F9-4098E0B64EDB}" presName="tile3" presStyleLbl="node1" presStyleIdx="2" presStyleCnt="4"/>
      <dgm:spPr/>
      <dgm:t>
        <a:bodyPr/>
        <a:lstStyle/>
        <a:p>
          <a:endParaRPr lang="pl-PL"/>
        </a:p>
      </dgm:t>
    </dgm:pt>
    <dgm:pt modelId="{3C6866BB-C6C8-4C7A-8E61-A3BF5FD950A4}" type="pres">
      <dgm:prSet presAssocID="{039AE356-0340-4CE2-87F9-4098E0B64ED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EAAE5A-9592-4F75-9B0E-276D6A4F4ACF}" type="pres">
      <dgm:prSet presAssocID="{039AE356-0340-4CE2-87F9-4098E0B64EDB}" presName="tile4" presStyleLbl="node1" presStyleIdx="3" presStyleCnt="4"/>
      <dgm:spPr/>
      <dgm:t>
        <a:bodyPr/>
        <a:lstStyle/>
        <a:p>
          <a:endParaRPr lang="pl-PL"/>
        </a:p>
      </dgm:t>
    </dgm:pt>
    <dgm:pt modelId="{E92ED5E4-37C9-4831-A201-EB9889D2339E}" type="pres">
      <dgm:prSet presAssocID="{039AE356-0340-4CE2-87F9-4098E0B64ED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B4D62F8-07EF-405C-9D5C-F3D47CA99B2E}" type="pres">
      <dgm:prSet presAssocID="{039AE356-0340-4CE2-87F9-4098E0B64ED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9830929F-84C2-4D2C-A23E-257C7E2D2113}" srcId="{50A75F0B-FF61-4AB3-B9D4-31E79FD3C0DA}" destId="{57B6B63B-C3F3-4C23-AEFE-563880410718}" srcOrd="1" destOrd="0" parTransId="{9D352647-2268-4D60-8664-6CAC7DD2C3BA}" sibTransId="{0356C5B0-7F6E-4112-AB95-FAA333586ECF}"/>
    <dgm:cxn modelId="{5A797CE8-CB91-4462-BC6E-495222331468}" type="presOf" srcId="{57B6B63B-C3F3-4C23-AEFE-563880410718}" destId="{C3B10C0B-2E80-4266-9720-9E3FE7767AD0}" srcOrd="0" destOrd="0" presId="urn:microsoft.com/office/officeart/2005/8/layout/matrix1"/>
    <dgm:cxn modelId="{76948847-4939-4CC4-AC9E-2BBA054BA125}" srcId="{50A75F0B-FF61-4AB3-B9D4-31E79FD3C0DA}" destId="{E2C615D2-E4A2-4CF1-9B7A-045375BF50F0}" srcOrd="4" destOrd="0" parTransId="{A401302C-E133-4CFA-B518-E4DA551EF9C4}" sibTransId="{30C0374C-B59D-4F9A-8468-D82C60C6D61B}"/>
    <dgm:cxn modelId="{BA4FC314-5AD6-4455-B3EE-91AD55B51320}" srcId="{50A75F0B-FF61-4AB3-B9D4-31E79FD3C0DA}" destId="{35D487BC-CA3E-4E9D-89E8-5248B3A2B32E}" srcOrd="0" destOrd="0" parTransId="{79205EA3-316D-4EBF-8725-8A59F35021E9}" sibTransId="{A571DACC-D15B-4B00-A248-3653AB789EE9}"/>
    <dgm:cxn modelId="{CD97102A-DD08-4910-AD97-A7A05F87EAAB}" srcId="{50A75F0B-FF61-4AB3-B9D4-31E79FD3C0DA}" destId="{572F91A7-91D9-4A45-8E0B-BB49904C0A6C}" srcOrd="5" destOrd="0" parTransId="{D7FE85DF-C9AA-45B2-9A77-50EE0A4F2697}" sibTransId="{03D84980-20FD-40BD-858C-C97E4424B28A}"/>
    <dgm:cxn modelId="{5BF36560-3AA7-4674-B0EC-D9E104CC3D73}" type="presOf" srcId="{35D487BC-CA3E-4E9D-89E8-5248B3A2B32E}" destId="{CE933907-71B8-4601-B560-283DEBEE2C31}" srcOrd="0" destOrd="0" presId="urn:microsoft.com/office/officeart/2005/8/layout/matrix1"/>
    <dgm:cxn modelId="{166B5895-2B0E-4AD3-A7F2-303A5956C92B}" type="presOf" srcId="{128FB1D5-EA71-4DE6-9C04-FADCB67AD934}" destId="{3C6866BB-C6C8-4C7A-8E61-A3BF5FD950A4}" srcOrd="1" destOrd="0" presId="urn:microsoft.com/office/officeart/2005/8/layout/matrix1"/>
    <dgm:cxn modelId="{FEC10AAF-7E64-48CF-AE44-7EDCA3AFF079}" type="presOf" srcId="{128FB1D5-EA71-4DE6-9C04-FADCB67AD934}" destId="{8C663009-347B-40D6-8966-92934B117930}" srcOrd="0" destOrd="0" presId="urn:microsoft.com/office/officeart/2005/8/layout/matrix1"/>
    <dgm:cxn modelId="{3A96D634-CEF9-4177-B420-FC6316254DC0}" type="presOf" srcId="{987C6608-7C93-4273-AB6C-EC20F4F2293D}" destId="{E92ED5E4-37C9-4831-A201-EB9889D2339E}" srcOrd="1" destOrd="0" presId="urn:microsoft.com/office/officeart/2005/8/layout/matrix1"/>
    <dgm:cxn modelId="{41B5027B-0D13-4182-AAD4-665E6B49E914}" type="presOf" srcId="{57B6B63B-C3F3-4C23-AEFE-563880410718}" destId="{CC51B2C3-D53E-4612-9C02-3A626CD78F8C}" srcOrd="1" destOrd="0" presId="urn:microsoft.com/office/officeart/2005/8/layout/matrix1"/>
    <dgm:cxn modelId="{FD07E6F3-50FB-4452-B4E9-6BBDF82A45EE}" type="presOf" srcId="{50A75F0B-FF61-4AB3-B9D4-31E79FD3C0DA}" destId="{6B4D62F8-07EF-405C-9D5C-F3D47CA99B2E}" srcOrd="0" destOrd="0" presId="urn:microsoft.com/office/officeart/2005/8/layout/matrix1"/>
    <dgm:cxn modelId="{CC9FEC77-E951-4781-A519-30C7DCD91DD2}" type="presOf" srcId="{35D487BC-CA3E-4E9D-89E8-5248B3A2B32E}" destId="{254A3211-6E36-4A69-B50E-4602CA6AAB48}" srcOrd="1" destOrd="0" presId="urn:microsoft.com/office/officeart/2005/8/layout/matrix1"/>
    <dgm:cxn modelId="{3BCCA461-F42F-4C7A-8798-6F72DDF79635}" srcId="{50A75F0B-FF61-4AB3-B9D4-31E79FD3C0DA}" destId="{987C6608-7C93-4273-AB6C-EC20F4F2293D}" srcOrd="3" destOrd="0" parTransId="{D8D956CE-E9FB-4093-A2F0-888E4DD71A17}" sibTransId="{EB11B574-F9EF-47D3-8A7A-8805E4AE8176}"/>
    <dgm:cxn modelId="{02684E02-BEE8-465F-8DDA-0E3AF56768D7}" srcId="{50A75F0B-FF61-4AB3-B9D4-31E79FD3C0DA}" destId="{128FB1D5-EA71-4DE6-9C04-FADCB67AD934}" srcOrd="2" destOrd="0" parTransId="{8993CFE9-92BD-4B09-BE30-83FF3481D90B}" sibTransId="{A6072705-387A-463E-A60D-E6C7C0EF51AB}"/>
    <dgm:cxn modelId="{9953D818-ADA9-42C2-A8C4-4814F489CCA8}" type="presOf" srcId="{987C6608-7C93-4273-AB6C-EC20F4F2293D}" destId="{FCEAAE5A-9592-4F75-9B0E-276D6A4F4ACF}" srcOrd="0" destOrd="0" presId="urn:microsoft.com/office/officeart/2005/8/layout/matrix1"/>
    <dgm:cxn modelId="{DF52DE80-2031-44B5-AE13-43633F2AA0EA}" type="presOf" srcId="{039AE356-0340-4CE2-87F9-4098E0B64EDB}" destId="{8036ACBB-58D0-4437-A4B9-2BADF6705778}" srcOrd="0" destOrd="0" presId="urn:microsoft.com/office/officeart/2005/8/layout/matrix1"/>
    <dgm:cxn modelId="{F2C06248-A048-48B3-838D-A8F3432F0B6D}" srcId="{039AE356-0340-4CE2-87F9-4098E0B64EDB}" destId="{50A75F0B-FF61-4AB3-B9D4-31E79FD3C0DA}" srcOrd="0" destOrd="0" parTransId="{EBD43B08-5F99-455D-87D5-3B8479E75BF9}" sibTransId="{C7C5BF29-697C-4A67-922E-C0849FBFEED8}"/>
    <dgm:cxn modelId="{AC065B82-764A-47BF-9B83-0128780D4A0F}" type="presParOf" srcId="{8036ACBB-58D0-4437-A4B9-2BADF6705778}" destId="{72B86098-43B4-4CE8-BC9B-3E3D96AF8476}" srcOrd="0" destOrd="0" presId="urn:microsoft.com/office/officeart/2005/8/layout/matrix1"/>
    <dgm:cxn modelId="{AED8CD4A-B266-4AFB-8759-B166620D7414}" type="presParOf" srcId="{72B86098-43B4-4CE8-BC9B-3E3D96AF8476}" destId="{CE933907-71B8-4601-B560-283DEBEE2C31}" srcOrd="0" destOrd="0" presId="urn:microsoft.com/office/officeart/2005/8/layout/matrix1"/>
    <dgm:cxn modelId="{E23EC376-5385-4080-9754-41EB9CD0ECD6}" type="presParOf" srcId="{72B86098-43B4-4CE8-BC9B-3E3D96AF8476}" destId="{254A3211-6E36-4A69-B50E-4602CA6AAB48}" srcOrd="1" destOrd="0" presId="urn:microsoft.com/office/officeart/2005/8/layout/matrix1"/>
    <dgm:cxn modelId="{497C3DF3-5D74-48EC-8B2C-53518BAFD1C8}" type="presParOf" srcId="{72B86098-43B4-4CE8-BC9B-3E3D96AF8476}" destId="{C3B10C0B-2E80-4266-9720-9E3FE7767AD0}" srcOrd="2" destOrd="0" presId="urn:microsoft.com/office/officeart/2005/8/layout/matrix1"/>
    <dgm:cxn modelId="{69BA6438-5FA8-4C6F-87EB-584B8FF5ECEB}" type="presParOf" srcId="{72B86098-43B4-4CE8-BC9B-3E3D96AF8476}" destId="{CC51B2C3-D53E-4612-9C02-3A626CD78F8C}" srcOrd="3" destOrd="0" presId="urn:microsoft.com/office/officeart/2005/8/layout/matrix1"/>
    <dgm:cxn modelId="{4121FBD3-1317-427E-A331-0206210875E8}" type="presParOf" srcId="{72B86098-43B4-4CE8-BC9B-3E3D96AF8476}" destId="{8C663009-347B-40D6-8966-92934B117930}" srcOrd="4" destOrd="0" presId="urn:microsoft.com/office/officeart/2005/8/layout/matrix1"/>
    <dgm:cxn modelId="{73100B80-902D-4D9E-9A63-34763F4C194A}" type="presParOf" srcId="{72B86098-43B4-4CE8-BC9B-3E3D96AF8476}" destId="{3C6866BB-C6C8-4C7A-8E61-A3BF5FD950A4}" srcOrd="5" destOrd="0" presId="urn:microsoft.com/office/officeart/2005/8/layout/matrix1"/>
    <dgm:cxn modelId="{6EBAF34D-5E13-4C96-8657-159ED703A4D2}" type="presParOf" srcId="{72B86098-43B4-4CE8-BC9B-3E3D96AF8476}" destId="{FCEAAE5A-9592-4F75-9B0E-276D6A4F4ACF}" srcOrd="6" destOrd="0" presId="urn:microsoft.com/office/officeart/2005/8/layout/matrix1"/>
    <dgm:cxn modelId="{7A774FC7-8F96-48CC-BDAC-3A5E6C0177D3}" type="presParOf" srcId="{72B86098-43B4-4CE8-BC9B-3E3D96AF8476}" destId="{E92ED5E4-37C9-4831-A201-EB9889D2339E}" srcOrd="7" destOrd="0" presId="urn:microsoft.com/office/officeart/2005/8/layout/matrix1"/>
    <dgm:cxn modelId="{A111D5DC-7370-4469-9474-E842527CA5C0}" type="presParOf" srcId="{8036ACBB-58D0-4437-A4B9-2BADF6705778}" destId="{6B4D62F8-07EF-405C-9D5C-F3D47CA99B2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69EBBB-8C67-44CF-8D12-B3717F7D4281}">
      <dsp:nvSpPr>
        <dsp:cNvPr id="0" name=""/>
        <dsp:cNvSpPr/>
      </dsp:nvSpPr>
      <dsp:spPr>
        <a:xfrm>
          <a:off x="1760537" y="0"/>
          <a:ext cx="4022725" cy="4022725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D2EBD8-A33B-4246-A340-8569AAFF474B}">
      <dsp:nvSpPr>
        <dsp:cNvPr id="0" name=""/>
        <dsp:cNvSpPr/>
      </dsp:nvSpPr>
      <dsp:spPr>
        <a:xfrm>
          <a:off x="2142696" y="382158"/>
          <a:ext cx="1568862" cy="15688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</a:rPr>
            <a:t>Sociální integrace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2219282" y="458744"/>
        <a:ext cx="1415690" cy="1415690"/>
      </dsp:txXfrm>
    </dsp:sp>
    <dsp:sp modelId="{0CABB6DC-8EDF-4E25-9FB8-73AF7EA62EF7}">
      <dsp:nvSpPr>
        <dsp:cNvPr id="0" name=""/>
        <dsp:cNvSpPr/>
      </dsp:nvSpPr>
      <dsp:spPr>
        <a:xfrm>
          <a:off x="3832240" y="382158"/>
          <a:ext cx="1568862" cy="156886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</a:rPr>
            <a:t>Zaujetí postoje proti vyloučení a stigmatizaci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3908826" y="458744"/>
        <a:ext cx="1415690" cy="1415690"/>
      </dsp:txXfrm>
    </dsp:sp>
    <dsp:sp modelId="{0888F60D-63E9-48C2-9691-25970FA84620}">
      <dsp:nvSpPr>
        <dsp:cNvPr id="0" name=""/>
        <dsp:cNvSpPr/>
      </dsp:nvSpPr>
      <dsp:spPr>
        <a:xfrm>
          <a:off x="2142696" y="2071703"/>
          <a:ext cx="1568862" cy="156886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chemeClr val="tx1"/>
              </a:solidFill>
            </a:rPr>
            <a:t>Budování otevřených postojů bez předsudků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2219282" y="2148289"/>
        <a:ext cx="1415690" cy="1415690"/>
      </dsp:txXfrm>
    </dsp:sp>
    <dsp:sp modelId="{A00D25DC-CB27-4789-AD1E-2E9989B86EFB}">
      <dsp:nvSpPr>
        <dsp:cNvPr id="0" name=""/>
        <dsp:cNvSpPr/>
      </dsp:nvSpPr>
      <dsp:spPr>
        <a:xfrm>
          <a:off x="3832240" y="2071703"/>
          <a:ext cx="1568862" cy="156886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</a:rPr>
            <a:t>Podpora tolerance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3908826" y="2148289"/>
        <a:ext cx="1415690" cy="14156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B2B637-16EF-4BE3-AFFA-9494569446AA}">
      <dsp:nvSpPr>
        <dsp:cNvPr id="0" name=""/>
        <dsp:cNvSpPr/>
      </dsp:nvSpPr>
      <dsp:spPr>
        <a:xfrm>
          <a:off x="0" y="0"/>
          <a:ext cx="7765083" cy="20911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solidFill>
                <a:schemeClr val="tx1"/>
              </a:solidFill>
            </a:rPr>
            <a:t>více než 1 miliarda po celém světě </a:t>
          </a:r>
          <a:r>
            <a:rPr lang="pl-PL" sz="3100" kern="1200" dirty="0" smtClean="0">
              <a:solidFill>
                <a:schemeClr val="tx1"/>
              </a:solidFill>
            </a:rPr>
            <a:t>(asi 15% )</a:t>
          </a:r>
          <a:endParaRPr lang="pl-PL" sz="3100" kern="1200" dirty="0">
            <a:solidFill>
              <a:schemeClr val="tx1"/>
            </a:solidFill>
          </a:endParaRPr>
        </a:p>
      </dsp:txBody>
      <dsp:txXfrm>
        <a:off x="102084" y="102084"/>
        <a:ext cx="7560915" cy="1887024"/>
      </dsp:txXfrm>
    </dsp:sp>
    <dsp:sp modelId="{0C7E968B-C339-46EB-B3F6-DDA8113D8957}">
      <dsp:nvSpPr>
        <dsp:cNvPr id="0" name=""/>
        <dsp:cNvSpPr/>
      </dsp:nvSpPr>
      <dsp:spPr>
        <a:xfrm>
          <a:off x="0" y="2181973"/>
          <a:ext cx="7765083" cy="2091192"/>
        </a:xfrm>
        <a:prstGeom prst="roundRect">
          <a:avLst/>
        </a:prstGeom>
        <a:solidFill>
          <a:schemeClr val="accent3">
            <a:hueOff val="1325189"/>
            <a:satOff val="-68025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>
              <a:solidFill>
                <a:schemeClr val="tx1"/>
              </a:solidFill>
            </a:rPr>
            <a:t>Polsko:</a:t>
          </a:r>
        </a:p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>
              <a:solidFill>
                <a:schemeClr val="tx1"/>
              </a:solidFill>
            </a:rPr>
            <a:t>v roce 2011 4697, 5 tis. (12,2%) 	</a:t>
          </a:r>
        </a:p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 smtClean="0">
              <a:solidFill>
                <a:schemeClr val="tx1"/>
              </a:solidFill>
            </a:rPr>
            <a:t>v roce 2002  5456, 6 tis.(14,3%)</a:t>
          </a:r>
          <a:endParaRPr lang="pl-PL" sz="3100" kern="1200" dirty="0">
            <a:solidFill>
              <a:schemeClr val="tx1"/>
            </a:solidFill>
          </a:endParaRPr>
        </a:p>
      </dsp:txBody>
      <dsp:txXfrm>
        <a:off x="102084" y="2284057"/>
        <a:ext cx="7560915" cy="188702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1D0E5-FC57-4390-9667-1BB8F19DFEAB}">
      <dsp:nvSpPr>
        <dsp:cNvPr id="0" name=""/>
        <dsp:cNvSpPr/>
      </dsp:nvSpPr>
      <dsp:spPr>
        <a:xfrm>
          <a:off x="2210" y="258018"/>
          <a:ext cx="1753344" cy="10520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chemeClr val="tx1"/>
              </a:solidFill>
            </a:rPr>
            <a:t>nevidomí a slabozrací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2210" y="258018"/>
        <a:ext cx="1753344" cy="1052006"/>
      </dsp:txXfrm>
    </dsp:sp>
    <dsp:sp modelId="{BDA8B0BE-4553-4CD5-B465-93C27036D62B}">
      <dsp:nvSpPr>
        <dsp:cNvPr id="0" name=""/>
        <dsp:cNvSpPr/>
      </dsp:nvSpPr>
      <dsp:spPr>
        <a:xfrm>
          <a:off x="1930888" y="258018"/>
          <a:ext cx="1753344" cy="10520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neslyšící a nedoslýchaví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1930888" y="258018"/>
        <a:ext cx="1753344" cy="1052006"/>
      </dsp:txXfrm>
    </dsp:sp>
    <dsp:sp modelId="{AF31F43A-C23E-47AF-9493-A68ACA686065}">
      <dsp:nvSpPr>
        <dsp:cNvPr id="0" name=""/>
        <dsp:cNvSpPr/>
      </dsp:nvSpPr>
      <dsp:spPr>
        <a:xfrm>
          <a:off x="3859567" y="258018"/>
          <a:ext cx="1753344" cy="10520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chemeClr val="tx1"/>
              </a:solidFill>
            </a:rPr>
            <a:t>s poruchami pohybového aparátu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3859567" y="258018"/>
        <a:ext cx="1753344" cy="1052006"/>
      </dsp:txXfrm>
    </dsp:sp>
    <dsp:sp modelId="{3D2C9717-6C2E-495A-9ED1-6F9261B70ECC}">
      <dsp:nvSpPr>
        <dsp:cNvPr id="0" name=""/>
        <dsp:cNvSpPr/>
      </dsp:nvSpPr>
      <dsp:spPr>
        <a:xfrm>
          <a:off x="5788245" y="258018"/>
          <a:ext cx="1753344" cy="105200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s chronickým onemocněním vnitřních orgánů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5788245" y="258018"/>
        <a:ext cx="1753344" cy="1052006"/>
      </dsp:txXfrm>
    </dsp:sp>
    <dsp:sp modelId="{F6A94F96-5617-45D4-A1E8-CEEDCA332DE1}">
      <dsp:nvSpPr>
        <dsp:cNvPr id="0" name=""/>
        <dsp:cNvSpPr/>
      </dsp:nvSpPr>
      <dsp:spPr>
        <a:xfrm>
          <a:off x="0" y="1510733"/>
          <a:ext cx="1753344" cy="105200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s mentálním postižením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0" y="1510733"/>
        <a:ext cx="1753344" cy="1052006"/>
      </dsp:txXfrm>
    </dsp:sp>
    <dsp:sp modelId="{BECAD521-72FE-4CC2-9627-1813EA96310B}">
      <dsp:nvSpPr>
        <dsp:cNvPr id="0" name=""/>
        <dsp:cNvSpPr/>
      </dsp:nvSpPr>
      <dsp:spPr>
        <a:xfrm>
          <a:off x="1930888" y="1485359"/>
          <a:ext cx="1753344" cy="10520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chemeClr val="tx1"/>
              </a:solidFill>
            </a:rPr>
            <a:t>s komplexním postižením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1930888" y="1485359"/>
        <a:ext cx="1753344" cy="1052006"/>
      </dsp:txXfrm>
    </dsp:sp>
    <dsp:sp modelId="{F9EA44A6-BF96-4982-ACA2-9D996ABCE18A}">
      <dsp:nvSpPr>
        <dsp:cNvPr id="0" name=""/>
        <dsp:cNvSpPr/>
      </dsp:nvSpPr>
      <dsp:spPr>
        <a:xfrm>
          <a:off x="3859567" y="1485359"/>
          <a:ext cx="1753344" cy="10520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chemeClr val="tx1"/>
              </a:solidFill>
            </a:rPr>
            <a:t>v pokročilém věku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3859567" y="1485359"/>
        <a:ext cx="1753344" cy="1052006"/>
      </dsp:txXfrm>
    </dsp:sp>
    <dsp:sp modelId="{990CC181-A5F3-4A73-A916-796AABA8D747}">
      <dsp:nvSpPr>
        <dsp:cNvPr id="0" name=""/>
        <dsp:cNvSpPr/>
      </dsp:nvSpPr>
      <dsp:spPr>
        <a:xfrm>
          <a:off x="5788245" y="1485359"/>
          <a:ext cx="1753344" cy="10520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se zdravotním postižením v oblasti komunikace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5788245" y="1485359"/>
        <a:ext cx="1753344" cy="1052006"/>
      </dsp:txXfrm>
    </dsp:sp>
    <dsp:sp modelId="{1053CA2C-4A1B-4BB7-A9A4-AB5B3A7A714F}">
      <dsp:nvSpPr>
        <dsp:cNvPr id="0" name=""/>
        <dsp:cNvSpPr/>
      </dsp:nvSpPr>
      <dsp:spPr>
        <a:xfrm>
          <a:off x="2210" y="2712700"/>
          <a:ext cx="1753344" cy="105200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chemeClr val="tx1"/>
              </a:solidFill>
            </a:rPr>
            <a:t>s emocionálními poruchami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2210" y="2712700"/>
        <a:ext cx="1753344" cy="1052006"/>
      </dsp:txXfrm>
    </dsp:sp>
    <dsp:sp modelId="{06D8F036-5C85-4AF9-AD82-483EC318CE4E}">
      <dsp:nvSpPr>
        <dsp:cNvPr id="0" name=""/>
        <dsp:cNvSpPr/>
      </dsp:nvSpPr>
      <dsp:spPr>
        <a:xfrm>
          <a:off x="1930888" y="2712700"/>
          <a:ext cx="1753344" cy="105200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s viditelnými vadami či </a:t>
          </a:r>
          <a:r>
            <a:rPr lang="pl-PL" sz="1600" kern="1200" dirty="0" smtClean="0">
              <a:solidFill>
                <a:schemeClr val="tx1"/>
              </a:solidFill>
            </a:rPr>
            <a:t>vadami vzbuzujícími odpor a vadami skrytými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1930888" y="2712700"/>
        <a:ext cx="1753344" cy="1052006"/>
      </dsp:txXfrm>
    </dsp:sp>
    <dsp:sp modelId="{9FA5DADA-FDB5-4A5B-8B10-4049E6499C05}">
      <dsp:nvSpPr>
        <dsp:cNvPr id="0" name=""/>
        <dsp:cNvSpPr/>
      </dsp:nvSpPr>
      <dsp:spPr>
        <a:xfrm>
          <a:off x="3859567" y="2712700"/>
          <a:ext cx="1753344" cy="10520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se specifickými poruchami učení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3859567" y="2712700"/>
        <a:ext cx="1753344" cy="1052006"/>
      </dsp:txXfrm>
    </dsp:sp>
    <dsp:sp modelId="{AE241BDD-490E-4F53-B202-3B2158B25174}">
      <dsp:nvSpPr>
        <dsp:cNvPr id="0" name=""/>
        <dsp:cNvSpPr/>
      </dsp:nvSpPr>
      <dsp:spPr>
        <a:xfrm>
          <a:off x="5788245" y="2712700"/>
          <a:ext cx="1753344" cy="10520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tx1"/>
              </a:solidFill>
            </a:rPr>
            <a:t>společensky nepřizpůsobiví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5788245" y="2712700"/>
        <a:ext cx="1753344" cy="10520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9077C-A6DE-4934-B88D-C40FAAC93332}">
      <dsp:nvSpPr>
        <dsp:cNvPr id="0" name=""/>
        <dsp:cNvSpPr/>
      </dsp:nvSpPr>
      <dsp:spPr>
        <a:xfrm>
          <a:off x="0" y="479028"/>
          <a:ext cx="2357437" cy="14144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tx1"/>
              </a:solidFill>
            </a:rPr>
            <a:t>se smyslovým postižením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0" y="479028"/>
        <a:ext cx="2357437" cy="1414462"/>
      </dsp:txXfrm>
    </dsp:sp>
    <dsp:sp modelId="{71FD4290-5922-4C4E-A689-2AE195E498AB}">
      <dsp:nvSpPr>
        <dsp:cNvPr id="0" name=""/>
        <dsp:cNvSpPr/>
      </dsp:nvSpPr>
      <dsp:spPr>
        <a:xfrm>
          <a:off x="2593181" y="479028"/>
          <a:ext cx="2357437" cy="14144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s poruchami pohybového aparátu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2593181" y="479028"/>
        <a:ext cx="2357437" cy="1414462"/>
      </dsp:txXfrm>
    </dsp:sp>
    <dsp:sp modelId="{6AB1EBD7-CE0C-4B56-9DA5-52B639B783AE}">
      <dsp:nvSpPr>
        <dsp:cNvPr id="0" name=""/>
        <dsp:cNvSpPr/>
      </dsp:nvSpPr>
      <dsp:spPr>
        <a:xfrm>
          <a:off x="5186362" y="479028"/>
          <a:ext cx="2357437" cy="14144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tx1"/>
              </a:solidFill>
            </a:rPr>
            <a:t>s mentálním postižením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5186362" y="479028"/>
        <a:ext cx="2357437" cy="1414462"/>
      </dsp:txXfrm>
    </dsp:sp>
    <dsp:sp modelId="{72C165DD-63EE-4B97-ADC0-8165597195D5}">
      <dsp:nvSpPr>
        <dsp:cNvPr id="0" name=""/>
        <dsp:cNvSpPr/>
      </dsp:nvSpPr>
      <dsp:spPr>
        <a:xfrm>
          <a:off x="1296590" y="2129234"/>
          <a:ext cx="2357437" cy="14144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někteří senioři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1296590" y="2129234"/>
        <a:ext cx="2357437" cy="1414462"/>
      </dsp:txXfrm>
    </dsp:sp>
    <dsp:sp modelId="{AAC71D5C-A4E9-4E49-887A-0C1346773D91}">
      <dsp:nvSpPr>
        <dsp:cNvPr id="0" name=""/>
        <dsp:cNvSpPr/>
      </dsp:nvSpPr>
      <dsp:spPr>
        <a:xfrm>
          <a:off x="3889771" y="2129234"/>
          <a:ext cx="2357437" cy="141446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dyslektici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3889771" y="2129234"/>
        <a:ext cx="2357437" cy="141446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998B9-6C75-4168-84D3-A1CABCAC4C4D}">
      <dsp:nvSpPr>
        <dsp:cNvPr id="0" name=""/>
        <dsp:cNvSpPr/>
      </dsp:nvSpPr>
      <dsp:spPr>
        <a:xfrm>
          <a:off x="3446891" y="799281"/>
          <a:ext cx="615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5816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738639" y="841769"/>
        <a:ext cx="32320" cy="6464"/>
      </dsp:txXfrm>
    </dsp:sp>
    <dsp:sp modelId="{AFE3AF1F-3FFC-4740-828B-79E750CF2033}">
      <dsp:nvSpPr>
        <dsp:cNvPr id="0" name=""/>
        <dsp:cNvSpPr/>
      </dsp:nvSpPr>
      <dsp:spPr>
        <a:xfrm>
          <a:off x="638184" y="1849"/>
          <a:ext cx="2810507" cy="16863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>
              <a:solidFill>
                <a:schemeClr val="tx1"/>
              </a:solidFill>
            </a:rPr>
            <a:t>Věk předstarobní (45-59 let) </a:t>
          </a:r>
          <a:endParaRPr lang="pl-PL" sz="2700" kern="1200" dirty="0">
            <a:solidFill>
              <a:schemeClr val="tx1"/>
            </a:solidFill>
          </a:endParaRPr>
        </a:p>
      </dsp:txBody>
      <dsp:txXfrm>
        <a:off x="638184" y="1849"/>
        <a:ext cx="2810507" cy="1686304"/>
      </dsp:txXfrm>
    </dsp:sp>
    <dsp:sp modelId="{BE4885C0-F093-4100-BC01-40FF0B911FCC}">
      <dsp:nvSpPr>
        <dsp:cNvPr id="0" name=""/>
        <dsp:cNvSpPr/>
      </dsp:nvSpPr>
      <dsp:spPr>
        <a:xfrm>
          <a:off x="2043437" y="1686354"/>
          <a:ext cx="3456924" cy="615816"/>
        </a:xfrm>
        <a:custGeom>
          <a:avLst/>
          <a:gdLst/>
          <a:ahLst/>
          <a:cxnLst/>
          <a:rect l="0" t="0" r="0" b="0"/>
          <a:pathLst>
            <a:path>
              <a:moveTo>
                <a:pt x="3456924" y="0"/>
              </a:moveTo>
              <a:lnTo>
                <a:pt x="3456924" y="325008"/>
              </a:lnTo>
              <a:lnTo>
                <a:pt x="0" y="325008"/>
              </a:lnTo>
              <a:lnTo>
                <a:pt x="0" y="61581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683978" y="1991030"/>
        <a:ext cx="175842" cy="6464"/>
      </dsp:txXfrm>
    </dsp:sp>
    <dsp:sp modelId="{3BB7BBD5-0F1E-438B-8E38-C67209C4DBBB}">
      <dsp:nvSpPr>
        <dsp:cNvPr id="0" name=""/>
        <dsp:cNvSpPr/>
      </dsp:nvSpPr>
      <dsp:spPr>
        <a:xfrm>
          <a:off x="4095108" y="1849"/>
          <a:ext cx="2810507" cy="16863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>
              <a:solidFill>
                <a:schemeClr val="tx1"/>
              </a:solidFill>
            </a:rPr>
            <a:t>První věk staroby 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>
              <a:solidFill>
                <a:schemeClr val="tx1"/>
              </a:solidFill>
            </a:rPr>
            <a:t>(60-74 let)</a:t>
          </a:r>
          <a:endParaRPr lang="pl-PL" sz="2700" kern="1200" dirty="0">
            <a:solidFill>
              <a:schemeClr val="tx1"/>
            </a:solidFill>
          </a:endParaRPr>
        </a:p>
      </dsp:txBody>
      <dsp:txXfrm>
        <a:off x="4095108" y="1849"/>
        <a:ext cx="2810507" cy="1686304"/>
      </dsp:txXfrm>
    </dsp:sp>
    <dsp:sp modelId="{DC77DAAC-5639-4C4F-A639-B34FE191D47C}">
      <dsp:nvSpPr>
        <dsp:cNvPr id="0" name=""/>
        <dsp:cNvSpPr/>
      </dsp:nvSpPr>
      <dsp:spPr>
        <a:xfrm>
          <a:off x="3446891" y="3132003"/>
          <a:ext cx="615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5816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738639" y="3174491"/>
        <a:ext cx="32320" cy="6464"/>
      </dsp:txXfrm>
    </dsp:sp>
    <dsp:sp modelId="{FBDCD7DB-BC71-4767-8532-606EB627B603}">
      <dsp:nvSpPr>
        <dsp:cNvPr id="0" name=""/>
        <dsp:cNvSpPr/>
      </dsp:nvSpPr>
      <dsp:spPr>
        <a:xfrm>
          <a:off x="638184" y="2334570"/>
          <a:ext cx="2810507" cy="16863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0" i="0" kern="1200" dirty="0" smtClean="0"/>
            <a:t>Druhý věk staroby 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>
              <a:solidFill>
                <a:schemeClr val="tx1"/>
              </a:solidFill>
            </a:rPr>
            <a:t>(75-89 let)</a:t>
          </a:r>
          <a:endParaRPr lang="pl-PL" sz="2700" kern="1200" dirty="0">
            <a:solidFill>
              <a:schemeClr val="tx1"/>
            </a:solidFill>
          </a:endParaRPr>
        </a:p>
      </dsp:txBody>
      <dsp:txXfrm>
        <a:off x="638184" y="2334570"/>
        <a:ext cx="2810507" cy="1686304"/>
      </dsp:txXfrm>
    </dsp:sp>
    <dsp:sp modelId="{C0EF2996-D76D-4BDE-A4F0-C2C3489CC8CC}">
      <dsp:nvSpPr>
        <dsp:cNvPr id="0" name=""/>
        <dsp:cNvSpPr/>
      </dsp:nvSpPr>
      <dsp:spPr>
        <a:xfrm>
          <a:off x="4095108" y="2334570"/>
          <a:ext cx="2810507" cy="16863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>
              <a:solidFill>
                <a:schemeClr val="tx1"/>
              </a:solidFill>
            </a:rPr>
            <a:t>Dlouhověkost (90 a více let)</a:t>
          </a:r>
          <a:endParaRPr lang="pl-PL" sz="2700" kern="1200" dirty="0">
            <a:solidFill>
              <a:schemeClr val="tx1"/>
            </a:solidFill>
          </a:endParaRPr>
        </a:p>
      </dsp:txBody>
      <dsp:txXfrm>
        <a:off x="4095108" y="2334570"/>
        <a:ext cx="2810507" cy="168630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13177-57E6-40EB-9CE2-C6962BC61997}">
      <dsp:nvSpPr>
        <dsp:cNvPr id="0" name=""/>
        <dsp:cNvSpPr/>
      </dsp:nvSpPr>
      <dsp:spPr>
        <a:xfrm rot="5400000">
          <a:off x="471705" y="1140164"/>
          <a:ext cx="1409910" cy="2346058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158159-2721-4F6D-B16C-CC489DD0CD4D}">
      <dsp:nvSpPr>
        <dsp:cNvPr id="0" name=""/>
        <dsp:cNvSpPr/>
      </dsp:nvSpPr>
      <dsp:spPr>
        <a:xfrm>
          <a:off x="236356" y="1841130"/>
          <a:ext cx="2118035" cy="1856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1965  – 14 % osob 60+</a:t>
          </a:r>
          <a:endParaRPr lang="pl-PL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6356" y="1841130"/>
        <a:ext cx="2118035" cy="1856581"/>
      </dsp:txXfrm>
    </dsp:sp>
    <dsp:sp modelId="{299EBA06-706B-4811-B3BD-60DF06BE8645}">
      <dsp:nvSpPr>
        <dsp:cNvPr id="0" name=""/>
        <dsp:cNvSpPr/>
      </dsp:nvSpPr>
      <dsp:spPr>
        <a:xfrm>
          <a:off x="1954762" y="967444"/>
          <a:ext cx="399629" cy="399629"/>
        </a:xfrm>
        <a:prstGeom prst="triangle">
          <a:avLst>
            <a:gd name="adj" fmla="val 100000"/>
          </a:avLst>
        </a:prstGeom>
        <a:solidFill>
          <a:schemeClr val="accent5">
            <a:hueOff val="411145"/>
            <a:satOff val="8586"/>
            <a:lumOff val="-490"/>
            <a:alphaOff val="0"/>
          </a:schemeClr>
        </a:solidFill>
        <a:ln w="15875" cap="flat" cmpd="sng" algn="ctr">
          <a:solidFill>
            <a:schemeClr val="accent5">
              <a:hueOff val="411145"/>
              <a:satOff val="8586"/>
              <a:lumOff val="-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08286B-731F-48C7-B01B-103FA63AA39A}">
      <dsp:nvSpPr>
        <dsp:cNvPr id="0" name=""/>
        <dsp:cNvSpPr/>
      </dsp:nvSpPr>
      <dsp:spPr>
        <a:xfrm rot="5400000">
          <a:off x="3064594" y="498551"/>
          <a:ext cx="1409910" cy="2346058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822290"/>
            <a:satOff val="17171"/>
            <a:lumOff val="-980"/>
            <a:alphaOff val="0"/>
          </a:schemeClr>
        </a:solidFill>
        <a:ln w="15875" cap="flat" cmpd="sng" algn="ctr">
          <a:solidFill>
            <a:schemeClr val="accent5">
              <a:hueOff val="822290"/>
              <a:satOff val="17171"/>
              <a:lumOff val="-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66C33-A8BC-44F1-BC95-D3C0B7E9801D}">
      <dsp:nvSpPr>
        <dsp:cNvPr id="0" name=""/>
        <dsp:cNvSpPr/>
      </dsp:nvSpPr>
      <dsp:spPr>
        <a:xfrm>
          <a:off x="2829245" y="1199517"/>
          <a:ext cx="2118035" cy="1856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2000  – 20% osob 60+</a:t>
          </a:r>
          <a:endParaRPr lang="pl-PL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9245" y="1199517"/>
        <a:ext cx="2118035" cy="1856581"/>
      </dsp:txXfrm>
    </dsp:sp>
    <dsp:sp modelId="{0D901EB6-6882-43F8-B2EA-5EF60C59595A}">
      <dsp:nvSpPr>
        <dsp:cNvPr id="0" name=""/>
        <dsp:cNvSpPr/>
      </dsp:nvSpPr>
      <dsp:spPr>
        <a:xfrm>
          <a:off x="4547650" y="325831"/>
          <a:ext cx="399629" cy="399629"/>
        </a:xfrm>
        <a:prstGeom prst="triangle">
          <a:avLst>
            <a:gd name="adj" fmla="val 100000"/>
          </a:avLst>
        </a:prstGeom>
        <a:solidFill>
          <a:schemeClr val="accent5">
            <a:hueOff val="1233435"/>
            <a:satOff val="25757"/>
            <a:lumOff val="-1471"/>
            <a:alphaOff val="0"/>
          </a:schemeClr>
        </a:solidFill>
        <a:ln w="15875" cap="flat" cmpd="sng" algn="ctr">
          <a:solidFill>
            <a:schemeClr val="accent5">
              <a:hueOff val="1233435"/>
              <a:satOff val="25757"/>
              <a:lumOff val="-1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F91DD-0158-4D23-BAFF-A7A98A8B7C84}">
      <dsp:nvSpPr>
        <dsp:cNvPr id="0" name=""/>
        <dsp:cNvSpPr/>
      </dsp:nvSpPr>
      <dsp:spPr>
        <a:xfrm rot="5400000">
          <a:off x="5657482" y="-143061"/>
          <a:ext cx="1409910" cy="2346058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1644580"/>
            <a:satOff val="34343"/>
            <a:lumOff val="-1961"/>
            <a:alphaOff val="0"/>
          </a:schemeClr>
        </a:solidFill>
        <a:ln w="15875" cap="flat" cmpd="sng" algn="ctr">
          <a:solidFill>
            <a:schemeClr val="accent5">
              <a:hueOff val="1644580"/>
              <a:satOff val="34343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E40D6-25ED-42D9-A31A-B6F2F169CCC9}">
      <dsp:nvSpPr>
        <dsp:cNvPr id="0" name=""/>
        <dsp:cNvSpPr/>
      </dsp:nvSpPr>
      <dsp:spPr>
        <a:xfrm>
          <a:off x="5422133" y="557904"/>
          <a:ext cx="2118035" cy="1856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2050 - 37% osob 60+</a:t>
          </a:r>
          <a:endParaRPr lang="pl-PL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22133" y="557904"/>
        <a:ext cx="2118035" cy="185658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EDB9E2-A51C-45E1-A2B0-E159F98EF3EA}">
      <dsp:nvSpPr>
        <dsp:cNvPr id="0" name=""/>
        <dsp:cNvSpPr/>
      </dsp:nvSpPr>
      <dsp:spPr>
        <a:xfrm rot="5400000">
          <a:off x="352529" y="1601934"/>
          <a:ext cx="1048810" cy="174519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B5648-468F-4706-8F37-AFBFA5B1167B}">
      <dsp:nvSpPr>
        <dsp:cNvPr id="0" name=""/>
        <dsp:cNvSpPr/>
      </dsp:nvSpPr>
      <dsp:spPr>
        <a:xfrm>
          <a:off x="177457" y="2123372"/>
          <a:ext cx="1575574" cy="13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1990 – 12,8 % osob 60+</a:t>
          </a:r>
          <a:endParaRPr lang="pl-PL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7457" y="2123372"/>
        <a:ext cx="1575574" cy="1381083"/>
      </dsp:txXfrm>
    </dsp:sp>
    <dsp:sp modelId="{046D77FD-E49B-49CC-87EB-C617B80CE2AC}">
      <dsp:nvSpPr>
        <dsp:cNvPr id="0" name=""/>
        <dsp:cNvSpPr/>
      </dsp:nvSpPr>
      <dsp:spPr>
        <a:xfrm>
          <a:off x="1455753" y="1473450"/>
          <a:ext cx="297278" cy="297278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D6AD6-64A3-468E-A4CC-2D136EF416FB}">
      <dsp:nvSpPr>
        <dsp:cNvPr id="0" name=""/>
        <dsp:cNvSpPr/>
      </dsp:nvSpPr>
      <dsp:spPr>
        <a:xfrm rot="5400000">
          <a:off x="2281340" y="1124648"/>
          <a:ext cx="1048810" cy="1745197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6D0BE-8AF7-427F-8EF3-9150CE8AAD49}">
      <dsp:nvSpPr>
        <dsp:cNvPr id="0" name=""/>
        <dsp:cNvSpPr/>
      </dsp:nvSpPr>
      <dsp:spPr>
        <a:xfrm>
          <a:off x="2106267" y="1646086"/>
          <a:ext cx="1575574" cy="13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2010 – 16,7% osob 60+</a:t>
          </a:r>
          <a:endParaRPr lang="pl-PL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06267" y="1646086"/>
        <a:ext cx="1575574" cy="1381083"/>
      </dsp:txXfrm>
    </dsp:sp>
    <dsp:sp modelId="{0D9D57FA-A9DD-49EC-B0DB-AA518C3DF70D}">
      <dsp:nvSpPr>
        <dsp:cNvPr id="0" name=""/>
        <dsp:cNvSpPr/>
      </dsp:nvSpPr>
      <dsp:spPr>
        <a:xfrm>
          <a:off x="3384564" y="996164"/>
          <a:ext cx="297278" cy="297278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9E514-05BA-4208-A3D0-C771A87C59FE}">
      <dsp:nvSpPr>
        <dsp:cNvPr id="0" name=""/>
        <dsp:cNvSpPr/>
      </dsp:nvSpPr>
      <dsp:spPr>
        <a:xfrm rot="5400000">
          <a:off x="4210151" y="647362"/>
          <a:ext cx="1048810" cy="1745197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AA15F-1071-4A0B-9BBE-79414D49736C}">
      <dsp:nvSpPr>
        <dsp:cNvPr id="0" name=""/>
        <dsp:cNvSpPr/>
      </dsp:nvSpPr>
      <dsp:spPr>
        <a:xfrm>
          <a:off x="4035078" y="1168800"/>
          <a:ext cx="1575574" cy="13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2011 – 17,3% - osob 60+</a:t>
          </a:r>
          <a:endParaRPr lang="pl-PL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5078" y="1168800"/>
        <a:ext cx="1575574" cy="1381083"/>
      </dsp:txXfrm>
    </dsp:sp>
    <dsp:sp modelId="{24BCB337-30F1-4571-83DB-1570A7E13283}">
      <dsp:nvSpPr>
        <dsp:cNvPr id="0" name=""/>
        <dsp:cNvSpPr/>
      </dsp:nvSpPr>
      <dsp:spPr>
        <a:xfrm>
          <a:off x="5313374" y="518878"/>
          <a:ext cx="297278" cy="297278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02AA2-CA80-4BA1-8309-8674E5DDB9C6}">
      <dsp:nvSpPr>
        <dsp:cNvPr id="0" name=""/>
        <dsp:cNvSpPr/>
      </dsp:nvSpPr>
      <dsp:spPr>
        <a:xfrm rot="5400000">
          <a:off x="6138961" y="170075"/>
          <a:ext cx="1048810" cy="1745197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65FF2-FA86-4DA4-B4FA-9392ED61BEE3}">
      <dsp:nvSpPr>
        <dsp:cNvPr id="0" name=""/>
        <dsp:cNvSpPr/>
      </dsp:nvSpPr>
      <dsp:spPr>
        <a:xfrm>
          <a:off x="5963889" y="691514"/>
          <a:ext cx="1575574" cy="1381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2020 – 25% osob 60+</a:t>
          </a:r>
          <a:endParaRPr lang="pl-PL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63889" y="691514"/>
        <a:ext cx="1575574" cy="138108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66EDB0-FC90-4024-ADF4-D7FA2D5DA18B}">
      <dsp:nvSpPr>
        <dsp:cNvPr id="0" name=""/>
        <dsp:cNvSpPr/>
      </dsp:nvSpPr>
      <dsp:spPr>
        <a:xfrm>
          <a:off x="925" y="1066058"/>
          <a:ext cx="2943820" cy="1931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Procento nezaměstnaných osob v Polsku (stav k 11/2015)</a:t>
          </a:r>
          <a:endParaRPr lang="pl-PL" sz="2800" kern="1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sp:txBody>
      <dsp:txXfrm>
        <a:off x="57508" y="1122641"/>
        <a:ext cx="2830654" cy="1818716"/>
      </dsp:txXfrm>
    </dsp:sp>
    <dsp:sp modelId="{62D9C5D8-10B9-4B43-BDEA-78370A6C9FF7}">
      <dsp:nvSpPr>
        <dsp:cNvPr id="0" name=""/>
        <dsp:cNvSpPr/>
      </dsp:nvSpPr>
      <dsp:spPr>
        <a:xfrm rot="37271">
          <a:off x="3239340" y="1689504"/>
          <a:ext cx="624616" cy="7300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100" kern="1200"/>
        </a:p>
      </dsp:txBody>
      <dsp:txXfrm>
        <a:off x="3239346" y="1834501"/>
        <a:ext cx="437231" cy="438041"/>
      </dsp:txXfrm>
    </dsp:sp>
    <dsp:sp modelId="{B55F5E66-2431-43E3-ABF6-2220401FAA86}">
      <dsp:nvSpPr>
        <dsp:cNvPr id="0" name=""/>
        <dsp:cNvSpPr/>
      </dsp:nvSpPr>
      <dsp:spPr>
        <a:xfrm>
          <a:off x="4123198" y="1319290"/>
          <a:ext cx="1972801" cy="150427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800" kern="1200" dirty="0" smtClean="0">
              <a:solidFill>
                <a:schemeClr val="tx1"/>
              </a:solidFill>
              <a:latin typeface="+mn-lt"/>
            </a:rPr>
            <a:t>9,6%</a:t>
          </a:r>
          <a:endParaRPr lang="pl-PL" sz="4800" kern="1200" dirty="0">
            <a:solidFill>
              <a:schemeClr val="tx1"/>
            </a:solidFill>
            <a:latin typeface="+mn-lt"/>
          </a:endParaRPr>
        </a:p>
      </dsp:txBody>
      <dsp:txXfrm>
        <a:off x="4167257" y="1363349"/>
        <a:ext cx="1884683" cy="141616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9CD5A-BAA9-4D5E-AEEC-ACAA8F4FF7D8}">
      <dsp:nvSpPr>
        <dsp:cNvPr id="0" name=""/>
        <dsp:cNvSpPr/>
      </dsp:nvSpPr>
      <dsp:spPr>
        <a:xfrm>
          <a:off x="1473" y="1068755"/>
          <a:ext cx="3142022" cy="1885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>
              <a:solidFill>
                <a:schemeClr val="tx1"/>
              </a:solidFill>
            </a:rPr>
            <a:t>Dočasně zadržení a ve výkonu trestu</a:t>
          </a:r>
        </a:p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>
              <a:solidFill>
                <a:schemeClr val="tx1"/>
              </a:solidFill>
            </a:rPr>
            <a:t>(GUS, 2015) </a:t>
          </a:r>
          <a:endParaRPr lang="pl-PL" sz="2900" kern="1200" dirty="0">
            <a:solidFill>
              <a:schemeClr val="tx1"/>
            </a:solidFill>
          </a:endParaRPr>
        </a:p>
      </dsp:txBody>
      <dsp:txXfrm>
        <a:off x="56689" y="1123971"/>
        <a:ext cx="3031590" cy="1774781"/>
      </dsp:txXfrm>
    </dsp:sp>
    <dsp:sp modelId="{87C9F9D4-E2EA-4122-9A55-60D3A5BAC62E}">
      <dsp:nvSpPr>
        <dsp:cNvPr id="0" name=""/>
        <dsp:cNvSpPr/>
      </dsp:nvSpPr>
      <dsp:spPr>
        <a:xfrm>
          <a:off x="3457697" y="1621751"/>
          <a:ext cx="666108" cy="779221"/>
        </a:xfrm>
        <a:prstGeom prst="rightArrow">
          <a:avLst>
            <a:gd name="adj1" fmla="val 60000"/>
            <a:gd name="adj2" fmla="val 50000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300" kern="1200"/>
        </a:p>
      </dsp:txBody>
      <dsp:txXfrm>
        <a:off x="3457697" y="1777595"/>
        <a:ext cx="466276" cy="467533"/>
      </dsp:txXfrm>
    </dsp:sp>
    <dsp:sp modelId="{4F6A4201-9EDA-4AE2-8151-E0F950930C02}">
      <dsp:nvSpPr>
        <dsp:cNvPr id="0" name=""/>
        <dsp:cNvSpPr/>
      </dsp:nvSpPr>
      <dsp:spPr>
        <a:xfrm>
          <a:off x="4400304" y="1068755"/>
          <a:ext cx="3142022" cy="1885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>
              <a:solidFill>
                <a:schemeClr val="tx1"/>
              </a:solidFill>
            </a:rPr>
            <a:t>77371 </a:t>
          </a:r>
          <a:r>
            <a:rPr lang="pl-PL" sz="2900" kern="1200" dirty="0" err="1" smtClean="0">
              <a:solidFill>
                <a:schemeClr val="tx1"/>
              </a:solidFill>
            </a:rPr>
            <a:t>tis</a:t>
          </a:r>
          <a:r>
            <a:rPr lang="pl-PL" sz="2900" kern="1200" dirty="0" smtClean="0">
              <a:solidFill>
                <a:schemeClr val="tx1"/>
              </a:solidFill>
            </a:rPr>
            <a:t>. (0,2%)</a:t>
          </a:r>
          <a:endParaRPr lang="pl-PL" sz="2900" kern="1200" dirty="0">
            <a:solidFill>
              <a:schemeClr val="tx1"/>
            </a:solidFill>
          </a:endParaRPr>
        </a:p>
      </dsp:txBody>
      <dsp:txXfrm>
        <a:off x="4455520" y="1123971"/>
        <a:ext cx="3031590" cy="177478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88BA97-B6C6-4A87-ADA8-1ABCDDA1F836}">
      <dsp:nvSpPr>
        <dsp:cNvPr id="0" name=""/>
        <dsp:cNvSpPr/>
      </dsp:nvSpPr>
      <dsp:spPr>
        <a:xfrm>
          <a:off x="0" y="26880"/>
          <a:ext cx="7543800" cy="21257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Cizinec – k</a:t>
          </a:r>
          <a:r>
            <a:rPr lang="cs-CZ" sz="2600" kern="1200" dirty="0" err="1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aždý</a:t>
          </a:r>
          <a:r>
            <a:rPr lang="cs-CZ" sz="2600" kern="1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, kdo nemá polské občanství (zákon ze dne 12. prosince 2013 o cizincích)</a:t>
          </a:r>
          <a:endParaRPr lang="pl-PL" sz="2600" kern="1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sp:txBody>
      <dsp:txXfrm>
        <a:off x="103770" y="130650"/>
        <a:ext cx="7336260" cy="1918203"/>
      </dsp:txXfrm>
    </dsp:sp>
    <dsp:sp modelId="{2D77A040-4EED-47F8-9F42-EA30E3E971C7}">
      <dsp:nvSpPr>
        <dsp:cNvPr id="0" name=""/>
        <dsp:cNvSpPr/>
      </dsp:nvSpPr>
      <dsp:spPr>
        <a:xfrm>
          <a:off x="0" y="2239023"/>
          <a:ext cx="7543800" cy="1756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Podle údajů z Úřadu pro cizince (ke konci roku 2014) mělo  povolení k pobytu v zemi 175 066 cizinců, což představuje 0,45% polského obyvatelstva</a:t>
          </a:r>
          <a:endParaRPr lang="pl-PL" sz="2600" kern="1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sp:txBody>
      <dsp:txXfrm>
        <a:off x="85761" y="2324784"/>
        <a:ext cx="7372278" cy="158529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DDB669-E547-4D45-87C3-63EF6D1CD055}">
      <dsp:nvSpPr>
        <dsp:cNvPr id="0" name=""/>
        <dsp:cNvSpPr/>
      </dsp:nvSpPr>
      <dsp:spPr>
        <a:xfrm rot="5400000">
          <a:off x="278446" y="1875262"/>
          <a:ext cx="835802" cy="139075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A1AAC-7359-496A-BC52-6D0B50D2610B}">
      <dsp:nvSpPr>
        <dsp:cNvPr id="0" name=""/>
        <dsp:cNvSpPr/>
      </dsp:nvSpPr>
      <dsp:spPr>
        <a:xfrm>
          <a:off x="138930" y="2290799"/>
          <a:ext cx="1255583" cy="1100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Čína</a:t>
          </a:r>
          <a:endParaRPr lang="pl-PL" sz="2100" kern="1200" dirty="0"/>
        </a:p>
      </dsp:txBody>
      <dsp:txXfrm>
        <a:off x="138930" y="2290799"/>
        <a:ext cx="1255583" cy="1100592"/>
      </dsp:txXfrm>
    </dsp:sp>
    <dsp:sp modelId="{1E71488D-A04B-4357-A4F3-C59D28D80056}">
      <dsp:nvSpPr>
        <dsp:cNvPr id="0" name=""/>
        <dsp:cNvSpPr/>
      </dsp:nvSpPr>
      <dsp:spPr>
        <a:xfrm>
          <a:off x="1157611" y="1772873"/>
          <a:ext cx="236902" cy="236902"/>
        </a:xfrm>
        <a:prstGeom prst="triangle">
          <a:avLst>
            <a:gd name="adj" fmla="val 100000"/>
          </a:avLst>
        </a:prstGeom>
        <a:solidFill>
          <a:schemeClr val="accent5">
            <a:hueOff val="205573"/>
            <a:satOff val="4293"/>
            <a:lumOff val="-245"/>
            <a:alphaOff val="0"/>
          </a:schemeClr>
        </a:solidFill>
        <a:ln w="15875" cap="flat" cmpd="sng" algn="ctr">
          <a:solidFill>
            <a:schemeClr val="accent5">
              <a:hueOff val="205573"/>
              <a:satOff val="4293"/>
              <a:lumOff val="-2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18F732-71D7-4238-9F09-06F60F52FAB4}">
      <dsp:nvSpPr>
        <dsp:cNvPr id="0" name=""/>
        <dsp:cNvSpPr/>
      </dsp:nvSpPr>
      <dsp:spPr>
        <a:xfrm rot="5400000">
          <a:off x="1815525" y="1494911"/>
          <a:ext cx="835802" cy="139075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411145"/>
            <a:satOff val="8586"/>
            <a:lumOff val="-490"/>
            <a:alphaOff val="0"/>
          </a:schemeClr>
        </a:solidFill>
        <a:ln w="15875" cap="flat" cmpd="sng" algn="ctr">
          <a:solidFill>
            <a:schemeClr val="accent5">
              <a:hueOff val="411145"/>
              <a:satOff val="8586"/>
              <a:lumOff val="-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65007-68A8-4B32-A6B5-999E5224300D}">
      <dsp:nvSpPr>
        <dsp:cNvPr id="0" name=""/>
        <dsp:cNvSpPr/>
      </dsp:nvSpPr>
      <dsp:spPr>
        <a:xfrm>
          <a:off x="1676009" y="1910447"/>
          <a:ext cx="1255583" cy="1100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Vietnam</a:t>
          </a:r>
          <a:endParaRPr lang="pl-PL" sz="2100" kern="1200" dirty="0"/>
        </a:p>
      </dsp:txBody>
      <dsp:txXfrm>
        <a:off x="1676009" y="1910447"/>
        <a:ext cx="1255583" cy="1100592"/>
      </dsp:txXfrm>
    </dsp:sp>
    <dsp:sp modelId="{3D5547B1-B982-40DC-B872-4E246CD96614}">
      <dsp:nvSpPr>
        <dsp:cNvPr id="0" name=""/>
        <dsp:cNvSpPr/>
      </dsp:nvSpPr>
      <dsp:spPr>
        <a:xfrm>
          <a:off x="2694690" y="1392522"/>
          <a:ext cx="236902" cy="236902"/>
        </a:xfrm>
        <a:prstGeom prst="triangle">
          <a:avLst>
            <a:gd name="adj" fmla="val 100000"/>
          </a:avLst>
        </a:prstGeom>
        <a:solidFill>
          <a:schemeClr val="accent5">
            <a:hueOff val="616718"/>
            <a:satOff val="12879"/>
            <a:lumOff val="-735"/>
            <a:alphaOff val="0"/>
          </a:schemeClr>
        </a:solidFill>
        <a:ln w="15875" cap="flat" cmpd="sng" algn="ctr">
          <a:solidFill>
            <a:schemeClr val="accent5">
              <a:hueOff val="616718"/>
              <a:satOff val="12879"/>
              <a:lumOff val="-7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BB266-1DFE-4362-A5F6-359A2C78BED2}">
      <dsp:nvSpPr>
        <dsp:cNvPr id="0" name=""/>
        <dsp:cNvSpPr/>
      </dsp:nvSpPr>
      <dsp:spPr>
        <a:xfrm rot="5400000">
          <a:off x="3352605" y="1114559"/>
          <a:ext cx="835802" cy="139075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822290"/>
            <a:satOff val="17171"/>
            <a:lumOff val="-980"/>
            <a:alphaOff val="0"/>
          </a:schemeClr>
        </a:solidFill>
        <a:ln w="15875" cap="flat" cmpd="sng" algn="ctr">
          <a:solidFill>
            <a:schemeClr val="accent5">
              <a:hueOff val="822290"/>
              <a:satOff val="17171"/>
              <a:lumOff val="-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790D1C-5F14-4223-A6F4-B415AB4838EE}">
      <dsp:nvSpPr>
        <dsp:cNvPr id="0" name=""/>
        <dsp:cNvSpPr/>
      </dsp:nvSpPr>
      <dsp:spPr>
        <a:xfrm>
          <a:off x="3213088" y="1530096"/>
          <a:ext cx="1255583" cy="1100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Rusko</a:t>
          </a:r>
          <a:endParaRPr lang="pl-PL" sz="2100" kern="1200" dirty="0"/>
        </a:p>
      </dsp:txBody>
      <dsp:txXfrm>
        <a:off x="3213088" y="1530096"/>
        <a:ext cx="1255583" cy="1100592"/>
      </dsp:txXfrm>
    </dsp:sp>
    <dsp:sp modelId="{A6861D0C-E0F6-4F32-9528-E596F3BCD63B}">
      <dsp:nvSpPr>
        <dsp:cNvPr id="0" name=""/>
        <dsp:cNvSpPr/>
      </dsp:nvSpPr>
      <dsp:spPr>
        <a:xfrm>
          <a:off x="4231769" y="1012170"/>
          <a:ext cx="236902" cy="236902"/>
        </a:xfrm>
        <a:prstGeom prst="triangle">
          <a:avLst>
            <a:gd name="adj" fmla="val 100000"/>
          </a:avLst>
        </a:prstGeom>
        <a:solidFill>
          <a:schemeClr val="accent5">
            <a:hueOff val="1027863"/>
            <a:satOff val="21464"/>
            <a:lumOff val="-1226"/>
            <a:alphaOff val="0"/>
          </a:schemeClr>
        </a:solidFill>
        <a:ln w="15875" cap="flat" cmpd="sng" algn="ctr">
          <a:solidFill>
            <a:schemeClr val="accent5">
              <a:hueOff val="1027863"/>
              <a:satOff val="21464"/>
              <a:lumOff val="-12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484597-16FF-46EA-B83C-068D2C915BA0}">
      <dsp:nvSpPr>
        <dsp:cNvPr id="0" name=""/>
        <dsp:cNvSpPr/>
      </dsp:nvSpPr>
      <dsp:spPr>
        <a:xfrm rot="5400000">
          <a:off x="4889684" y="734207"/>
          <a:ext cx="835802" cy="139075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1233435"/>
            <a:satOff val="25757"/>
            <a:lumOff val="-1471"/>
            <a:alphaOff val="0"/>
          </a:schemeClr>
        </a:solidFill>
        <a:ln w="15875" cap="flat" cmpd="sng" algn="ctr">
          <a:solidFill>
            <a:schemeClr val="accent5">
              <a:hueOff val="1233435"/>
              <a:satOff val="25757"/>
              <a:lumOff val="-1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EA911F-3075-4C43-83C7-D516EDFE8A24}">
      <dsp:nvSpPr>
        <dsp:cNvPr id="0" name=""/>
        <dsp:cNvSpPr/>
      </dsp:nvSpPr>
      <dsp:spPr>
        <a:xfrm>
          <a:off x="4750168" y="1149744"/>
          <a:ext cx="1255583" cy="1100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Bělorusko</a:t>
          </a:r>
          <a:endParaRPr lang="pl-PL" sz="2100" kern="1200" dirty="0"/>
        </a:p>
      </dsp:txBody>
      <dsp:txXfrm>
        <a:off x="4750168" y="1149744"/>
        <a:ext cx="1255583" cy="1100592"/>
      </dsp:txXfrm>
    </dsp:sp>
    <dsp:sp modelId="{A3AF2EC2-BFA0-4D79-ABB2-4C5C58D9EEA7}">
      <dsp:nvSpPr>
        <dsp:cNvPr id="0" name=""/>
        <dsp:cNvSpPr/>
      </dsp:nvSpPr>
      <dsp:spPr>
        <a:xfrm>
          <a:off x="5768848" y="631818"/>
          <a:ext cx="236902" cy="236902"/>
        </a:xfrm>
        <a:prstGeom prst="triangle">
          <a:avLst>
            <a:gd name="adj" fmla="val 100000"/>
          </a:avLst>
        </a:prstGeom>
        <a:solidFill>
          <a:schemeClr val="accent5">
            <a:hueOff val="1439008"/>
            <a:satOff val="30050"/>
            <a:lumOff val="-1716"/>
            <a:alphaOff val="0"/>
          </a:schemeClr>
        </a:solidFill>
        <a:ln w="15875" cap="flat" cmpd="sng" algn="ctr">
          <a:solidFill>
            <a:schemeClr val="accent5">
              <a:hueOff val="1439008"/>
              <a:satOff val="30050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AF9021-7121-4B38-B502-C62996B7C443}">
      <dsp:nvSpPr>
        <dsp:cNvPr id="0" name=""/>
        <dsp:cNvSpPr/>
      </dsp:nvSpPr>
      <dsp:spPr>
        <a:xfrm rot="5400000">
          <a:off x="6426763" y="353855"/>
          <a:ext cx="835802" cy="139075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1644580"/>
            <a:satOff val="34343"/>
            <a:lumOff val="-1961"/>
            <a:alphaOff val="0"/>
          </a:schemeClr>
        </a:solidFill>
        <a:ln w="15875" cap="flat" cmpd="sng" algn="ctr">
          <a:solidFill>
            <a:schemeClr val="accent5">
              <a:hueOff val="1644580"/>
              <a:satOff val="34343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85000-0E93-4C85-9C37-176E7583494D}">
      <dsp:nvSpPr>
        <dsp:cNvPr id="0" name=""/>
        <dsp:cNvSpPr/>
      </dsp:nvSpPr>
      <dsp:spPr>
        <a:xfrm>
          <a:off x="6287247" y="769392"/>
          <a:ext cx="1255583" cy="1100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Ukrajina</a:t>
          </a:r>
          <a:endParaRPr lang="pl-PL" sz="2100" kern="1200" dirty="0"/>
        </a:p>
      </dsp:txBody>
      <dsp:txXfrm>
        <a:off x="6287247" y="769392"/>
        <a:ext cx="1255583" cy="11005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1248D-9429-449F-B49B-D78F7D9E87ED}">
      <dsp:nvSpPr>
        <dsp:cNvPr id="0" name=""/>
        <dsp:cNvSpPr/>
      </dsp:nvSpPr>
      <dsp:spPr>
        <a:xfrm rot="16200000">
          <a:off x="313" y="215658"/>
          <a:ext cx="3591408" cy="359140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chemeClr val="tx1"/>
              </a:solidFill>
            </a:rPr>
            <a:t>Všechny případy plného  neúčastnění se při podílení se na důležitých aspektech společenského života</a:t>
          </a:r>
          <a:endParaRPr lang="pl-PL" sz="2100" kern="1200" dirty="0">
            <a:solidFill>
              <a:schemeClr val="tx1"/>
            </a:solidFill>
          </a:endParaRPr>
        </a:p>
      </dsp:txBody>
      <dsp:txXfrm rot="5400000">
        <a:off x="628809" y="1113510"/>
        <a:ext cx="2962912" cy="1795704"/>
      </dsp:txXfrm>
    </dsp:sp>
    <dsp:sp modelId="{0B598CA5-500D-460E-9F5B-24660AA7173C}">
      <dsp:nvSpPr>
        <dsp:cNvPr id="0" name=""/>
        <dsp:cNvSpPr/>
      </dsp:nvSpPr>
      <dsp:spPr>
        <a:xfrm rot="5400000">
          <a:off x="3952077" y="215658"/>
          <a:ext cx="3591408" cy="359140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>
              <a:solidFill>
                <a:schemeClr val="tx1"/>
              </a:solidFill>
            </a:rPr>
            <a:t>  Nedobrovolné formy      	neúčasti</a:t>
          </a:r>
          <a:endParaRPr lang="pl-PL" sz="2100" kern="1200" dirty="0">
            <a:solidFill>
              <a:schemeClr val="tx1"/>
            </a:solidFill>
          </a:endParaRPr>
        </a:p>
      </dsp:txBody>
      <dsp:txXfrm rot="-5400000">
        <a:off x="3952077" y="1113510"/>
        <a:ext cx="2962912" cy="179570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4E8B3-4A0A-42A9-9728-79441F086B94}">
      <dsp:nvSpPr>
        <dsp:cNvPr id="0" name=""/>
        <dsp:cNvSpPr/>
      </dsp:nvSpPr>
      <dsp:spPr>
        <a:xfrm>
          <a:off x="36" y="37257"/>
          <a:ext cx="3525105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>
              <a:solidFill>
                <a:schemeClr val="tx1"/>
              </a:solidFill>
            </a:rPr>
            <a:t>Národnostní menšiny</a:t>
          </a:r>
          <a:endParaRPr lang="pl-PL" sz="2100" kern="1200" dirty="0">
            <a:solidFill>
              <a:schemeClr val="tx1"/>
            </a:solidFill>
          </a:endParaRPr>
        </a:p>
      </dsp:txBody>
      <dsp:txXfrm>
        <a:off x="36" y="37257"/>
        <a:ext cx="3525105" cy="604800"/>
      </dsp:txXfrm>
    </dsp:sp>
    <dsp:sp modelId="{E54573F3-2D8D-4F21-BD40-6037B0FEB76D}">
      <dsp:nvSpPr>
        <dsp:cNvPr id="0" name=""/>
        <dsp:cNvSpPr/>
      </dsp:nvSpPr>
      <dsp:spPr>
        <a:xfrm>
          <a:off x="0" y="663187"/>
          <a:ext cx="3525105" cy="33434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 smtClean="0"/>
            <a:t>běloruská</a:t>
          </a:r>
          <a:endParaRPr lang="pl-P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 smtClean="0"/>
            <a:t>česká</a:t>
          </a:r>
          <a:endParaRPr lang="pl-P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litevská</a:t>
          </a:r>
          <a:endParaRPr lang="pl-P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německá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arménská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ruská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slovenská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ukrajinská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ž</a:t>
          </a:r>
          <a:r>
            <a:rPr lang="cs-CZ" sz="2100" kern="1200" dirty="0" smtClean="0"/>
            <a:t>idovská            = 0, 65%</a:t>
          </a:r>
        </a:p>
      </dsp:txBody>
      <dsp:txXfrm>
        <a:off x="0" y="663187"/>
        <a:ext cx="3525105" cy="3343410"/>
      </dsp:txXfrm>
    </dsp:sp>
    <dsp:sp modelId="{51FD5505-5FC7-44B8-B0FA-4DE6B4978B19}">
      <dsp:nvSpPr>
        <dsp:cNvPr id="0" name=""/>
        <dsp:cNvSpPr/>
      </dsp:nvSpPr>
      <dsp:spPr>
        <a:xfrm>
          <a:off x="4018657" y="37257"/>
          <a:ext cx="3525105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>
              <a:solidFill>
                <a:schemeClr val="tx1"/>
              </a:solidFill>
            </a:rPr>
            <a:t>Etnické menšiny</a:t>
          </a:r>
          <a:endParaRPr lang="pl-PL" sz="2100" kern="1200" dirty="0">
            <a:solidFill>
              <a:schemeClr val="tx1"/>
            </a:solidFill>
          </a:endParaRPr>
        </a:p>
      </dsp:txBody>
      <dsp:txXfrm>
        <a:off x="4018657" y="37257"/>
        <a:ext cx="3525105" cy="604800"/>
      </dsp:txXfrm>
    </dsp:sp>
    <dsp:sp modelId="{2FDEA482-A0CC-40E4-9F13-53ECF86BDE34}">
      <dsp:nvSpPr>
        <dsp:cNvPr id="0" name=""/>
        <dsp:cNvSpPr/>
      </dsp:nvSpPr>
      <dsp:spPr>
        <a:xfrm>
          <a:off x="4018657" y="642057"/>
          <a:ext cx="3525105" cy="33434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 smtClean="0"/>
            <a:t>karaité</a:t>
          </a:r>
          <a:endParaRPr lang="pl-P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err="1" smtClean="0"/>
            <a:t>lemkovská</a:t>
          </a:r>
          <a:endParaRPr lang="cs-CZ" sz="2100" kern="1200" dirty="0" smtClean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romská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tatarská              =      0,074%</a:t>
          </a:r>
        </a:p>
      </dsp:txBody>
      <dsp:txXfrm>
        <a:off x="4018657" y="642057"/>
        <a:ext cx="3525105" cy="334341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3D08E-1255-4504-A705-FFE46EC92DEE}">
      <dsp:nvSpPr>
        <dsp:cNvPr id="0" name=""/>
        <dsp:cNvSpPr/>
      </dsp:nvSpPr>
      <dsp:spPr>
        <a:xfrm>
          <a:off x="828092" y="0"/>
          <a:ext cx="5976664" cy="59766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200" kern="1200" smtClean="0"/>
            <a:t>Ne všechny osoby ohrožené sociálním vyloučením potřebují speciálně navržená média a knihovnické služby.</a:t>
          </a:r>
          <a:endParaRPr lang="pl-PL" sz="4200" kern="1200"/>
        </a:p>
      </dsp:txBody>
      <dsp:txXfrm>
        <a:off x="1703354" y="875262"/>
        <a:ext cx="4226140" cy="422614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DAEA3-CFA3-4A8D-A4E8-A80E55CEB212}">
      <dsp:nvSpPr>
        <dsp:cNvPr id="0" name=""/>
        <dsp:cNvSpPr/>
      </dsp:nvSpPr>
      <dsp:spPr>
        <a:xfrm rot="16200000">
          <a:off x="694" y="175139"/>
          <a:ext cx="3672445" cy="3672445"/>
        </a:xfrm>
        <a:prstGeom prst="downArrow">
          <a:avLst>
            <a:gd name="adj1" fmla="val 50000"/>
            <a:gd name="adj2" fmla="val 35000"/>
          </a:avLst>
        </a:prstGeom>
        <a:solidFill>
          <a:srgbClr val="109E97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analogová média</a:t>
          </a:r>
          <a:endParaRPr lang="pl-PL" sz="2800" kern="1200" dirty="0">
            <a:solidFill>
              <a:schemeClr val="tx1"/>
            </a:solidFill>
          </a:endParaRPr>
        </a:p>
      </dsp:txBody>
      <dsp:txXfrm rot="5400000">
        <a:off x="694" y="1093250"/>
        <a:ext cx="3029767" cy="1836223"/>
      </dsp:txXfrm>
    </dsp:sp>
    <dsp:sp modelId="{99BDA392-D620-4577-9729-A60CCD622359}">
      <dsp:nvSpPr>
        <dsp:cNvPr id="0" name=""/>
        <dsp:cNvSpPr/>
      </dsp:nvSpPr>
      <dsp:spPr>
        <a:xfrm rot="5400000">
          <a:off x="3870660" y="175139"/>
          <a:ext cx="3672445" cy="3672445"/>
        </a:xfrm>
        <a:prstGeom prst="downArrow">
          <a:avLst>
            <a:gd name="adj1" fmla="val 50000"/>
            <a:gd name="adj2" fmla="val 35000"/>
          </a:avLst>
        </a:prstGeom>
        <a:solidFill>
          <a:srgbClr val="0D7397"/>
        </a:solidFill>
        <a:ln w="15875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digitální média</a:t>
          </a:r>
          <a:endParaRPr lang="pl-PL" sz="2800" kern="1200" dirty="0">
            <a:solidFill>
              <a:schemeClr val="tx1"/>
            </a:solidFill>
          </a:endParaRPr>
        </a:p>
      </dsp:txBody>
      <dsp:txXfrm rot="-5400000">
        <a:off x="4513338" y="1093250"/>
        <a:ext cx="3029767" cy="183622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E8F97-FB25-4CCE-A5B4-B82AB626F682}">
      <dsp:nvSpPr>
        <dsp:cNvPr id="0" name=""/>
        <dsp:cNvSpPr/>
      </dsp:nvSpPr>
      <dsp:spPr>
        <a:xfrm>
          <a:off x="0" y="479028"/>
          <a:ext cx="2357437" cy="14144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Publikace v Braillově písmu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0" y="479028"/>
        <a:ext cx="2357437" cy="1414462"/>
      </dsp:txXfrm>
    </dsp:sp>
    <dsp:sp modelId="{E4DE6A9C-FDBF-4E1B-BC8B-632A60F35808}">
      <dsp:nvSpPr>
        <dsp:cNvPr id="0" name=""/>
        <dsp:cNvSpPr/>
      </dsp:nvSpPr>
      <dsp:spPr>
        <a:xfrm>
          <a:off x="2593181" y="479028"/>
          <a:ext cx="2357437" cy="14144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Tištěné knihy v Braillově písmu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2593181" y="479028"/>
        <a:ext cx="2357437" cy="1414462"/>
      </dsp:txXfrm>
    </dsp:sp>
    <dsp:sp modelId="{6E887E81-D239-4A25-B26C-9A0D73190345}">
      <dsp:nvSpPr>
        <dsp:cNvPr id="0" name=""/>
        <dsp:cNvSpPr/>
      </dsp:nvSpPr>
      <dsp:spPr>
        <a:xfrm>
          <a:off x="5186362" y="479028"/>
          <a:ext cx="2357437" cy="14144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Dotykové knihy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5186362" y="479028"/>
        <a:ext cx="2357437" cy="1414462"/>
      </dsp:txXfrm>
    </dsp:sp>
    <dsp:sp modelId="{DC641908-144B-4262-A7D0-1720330FEDB3}">
      <dsp:nvSpPr>
        <dsp:cNvPr id="0" name=""/>
        <dsp:cNvSpPr/>
      </dsp:nvSpPr>
      <dsp:spPr>
        <a:xfrm>
          <a:off x="0" y="2129234"/>
          <a:ext cx="2357437" cy="14144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err="1" smtClean="0">
              <a:solidFill>
                <a:schemeClr val="tx1"/>
              </a:solidFill>
            </a:rPr>
            <a:t>Tyflografika</a:t>
          </a:r>
          <a:r>
            <a:rPr lang="pl-PL" sz="2800" kern="1200" dirty="0" smtClean="0"/>
            <a:t> </a:t>
          </a:r>
          <a:endParaRPr lang="pl-PL" sz="2800" kern="1200" dirty="0"/>
        </a:p>
      </dsp:txBody>
      <dsp:txXfrm>
        <a:off x="0" y="2129234"/>
        <a:ext cx="2357437" cy="1414462"/>
      </dsp:txXfrm>
    </dsp:sp>
    <dsp:sp modelId="{71C538EB-C4C5-473F-8FC9-17749375FF7D}">
      <dsp:nvSpPr>
        <dsp:cNvPr id="0" name=""/>
        <dsp:cNvSpPr/>
      </dsp:nvSpPr>
      <dsp:spPr>
        <a:xfrm>
          <a:off x="2593181" y="2129234"/>
          <a:ext cx="2357437" cy="141446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tx1"/>
              </a:solidFill>
            </a:rPr>
            <a:t>Knihy tištěné velkým písmem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2593181" y="2129234"/>
        <a:ext cx="2357437" cy="1414462"/>
      </dsp:txXfrm>
    </dsp:sp>
    <dsp:sp modelId="{8E004733-6E07-4D0D-8E12-70A2902D4EEA}">
      <dsp:nvSpPr>
        <dsp:cNvPr id="0" name=""/>
        <dsp:cNvSpPr/>
      </dsp:nvSpPr>
      <dsp:spPr>
        <a:xfrm>
          <a:off x="5186362" y="2129234"/>
          <a:ext cx="2357437" cy="14144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Snadno čitelné publikace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5186362" y="2129234"/>
        <a:ext cx="2357437" cy="141446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E9A9A-676F-4AEE-AD9B-E871501F5798}">
      <dsp:nvSpPr>
        <dsp:cNvPr id="0" name=""/>
        <dsp:cNvSpPr/>
      </dsp:nvSpPr>
      <dsp:spPr>
        <a:xfrm>
          <a:off x="523056" y="173"/>
          <a:ext cx="3094136" cy="18564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>
              <a:solidFill>
                <a:schemeClr val="tx1"/>
              </a:solidFill>
            </a:rPr>
            <a:t>Mluvené knihy / Audioknihy</a:t>
          </a:r>
          <a:endParaRPr lang="pl-PL" sz="2500" kern="1200" dirty="0">
            <a:solidFill>
              <a:schemeClr val="tx1"/>
            </a:solidFill>
          </a:endParaRPr>
        </a:p>
      </dsp:txBody>
      <dsp:txXfrm>
        <a:off x="523056" y="173"/>
        <a:ext cx="3094136" cy="1856482"/>
      </dsp:txXfrm>
    </dsp:sp>
    <dsp:sp modelId="{2955457F-D9E4-4AAD-88AC-3B2748330A97}">
      <dsp:nvSpPr>
        <dsp:cNvPr id="0" name=""/>
        <dsp:cNvSpPr/>
      </dsp:nvSpPr>
      <dsp:spPr>
        <a:xfrm>
          <a:off x="3926606" y="173"/>
          <a:ext cx="3094136" cy="1856482"/>
        </a:xfrm>
        <a:prstGeom prst="rect">
          <a:avLst/>
        </a:prstGeom>
        <a:solidFill>
          <a:schemeClr val="accent3">
            <a:hueOff val="441730"/>
            <a:satOff val="-22675"/>
            <a:lumOff val="15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>
              <a:solidFill>
                <a:schemeClr val="tx1"/>
              </a:solidFill>
            </a:rPr>
            <a:t>Filmy a televizní pořady pro neslyšící</a:t>
          </a:r>
        </a:p>
      </dsp:txBody>
      <dsp:txXfrm>
        <a:off x="3926606" y="173"/>
        <a:ext cx="3094136" cy="1856482"/>
      </dsp:txXfrm>
    </dsp:sp>
    <dsp:sp modelId="{A9EB5B5A-3CE0-44C8-9102-333DE67FE4B2}">
      <dsp:nvSpPr>
        <dsp:cNvPr id="0" name=""/>
        <dsp:cNvSpPr/>
      </dsp:nvSpPr>
      <dsp:spPr>
        <a:xfrm>
          <a:off x="523056" y="2166069"/>
          <a:ext cx="3094136" cy="1856482"/>
        </a:xfrm>
        <a:prstGeom prst="rect">
          <a:avLst/>
        </a:prstGeom>
        <a:solidFill>
          <a:schemeClr val="accent3">
            <a:hueOff val="883460"/>
            <a:satOff val="-45350"/>
            <a:lumOff val="313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>
              <a:solidFill>
                <a:schemeClr val="tx1"/>
              </a:solidFill>
            </a:rPr>
            <a:t>Audiodeskripce</a:t>
          </a:r>
          <a:endParaRPr lang="cs-CZ" sz="2500" kern="1200" dirty="0" smtClean="0">
            <a:solidFill>
              <a:schemeClr val="tx1"/>
            </a:solidFill>
          </a:endParaRPr>
        </a:p>
      </dsp:txBody>
      <dsp:txXfrm>
        <a:off x="523056" y="2166069"/>
        <a:ext cx="3094136" cy="1856482"/>
      </dsp:txXfrm>
    </dsp:sp>
    <dsp:sp modelId="{97374A13-8CC8-4645-B54B-B3F14B125FF0}">
      <dsp:nvSpPr>
        <dsp:cNvPr id="0" name=""/>
        <dsp:cNvSpPr/>
      </dsp:nvSpPr>
      <dsp:spPr>
        <a:xfrm>
          <a:off x="3926606" y="2166069"/>
          <a:ext cx="3094136" cy="1856482"/>
        </a:xfrm>
        <a:prstGeom prst="rect">
          <a:avLst/>
        </a:prstGeom>
        <a:solidFill>
          <a:schemeClr val="accent3">
            <a:hueOff val="1325189"/>
            <a:satOff val="-68025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>
              <a:solidFill>
                <a:schemeClr val="tx1"/>
              </a:solidFill>
            </a:rPr>
            <a:t>Pomocné technologie / asistenční a dostupné webové stránky</a:t>
          </a:r>
        </a:p>
      </dsp:txBody>
      <dsp:txXfrm>
        <a:off x="3926606" y="2166069"/>
        <a:ext cx="3094136" cy="185648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75064-5DE8-4320-8AA3-8D5F3295C7A7}">
      <dsp:nvSpPr>
        <dsp:cNvPr id="0" name=""/>
        <dsp:cNvSpPr/>
      </dsp:nvSpPr>
      <dsp:spPr>
        <a:xfrm>
          <a:off x="36" y="195747"/>
          <a:ext cx="3525105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</a:rPr>
            <a:t>Zařízení</a:t>
          </a:r>
          <a:endParaRPr lang="pl-PL" sz="1800" kern="1200" dirty="0"/>
        </a:p>
      </dsp:txBody>
      <dsp:txXfrm>
        <a:off x="36" y="195747"/>
        <a:ext cx="3525105" cy="518400"/>
      </dsp:txXfrm>
    </dsp:sp>
    <dsp:sp modelId="{B3E28B88-3388-4FB9-9940-330842412703}">
      <dsp:nvSpPr>
        <dsp:cNvPr id="0" name=""/>
        <dsp:cNvSpPr/>
      </dsp:nvSpPr>
      <dsp:spPr>
        <a:xfrm>
          <a:off x="36" y="714147"/>
          <a:ext cx="3525105" cy="31128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monitory </a:t>
          </a:r>
          <a:r>
            <a:rPr lang="cs-CZ" sz="1800" kern="1200" smtClean="0"/>
            <a:t>v Braillově písmu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notebooky </a:t>
          </a:r>
          <a:r>
            <a:rPr lang="cs-CZ" sz="1800" kern="1200" dirty="0" smtClean="0"/>
            <a:t>v Braillově písmu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tiskárna pro Braillovo písmo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elektronické lupy a zvětšovací skla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čtecí zařízení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digitální přehrávače audioknih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smtClean="0"/>
            <a:t>kompenzační sluchové pomůcky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alternativní klávesnice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alternativní myši</a:t>
          </a:r>
        </a:p>
      </dsp:txBody>
      <dsp:txXfrm>
        <a:off x="36" y="714147"/>
        <a:ext cx="3525105" cy="3112830"/>
      </dsp:txXfrm>
    </dsp:sp>
    <dsp:sp modelId="{34C5BA8D-6941-4A86-8771-1F495F0208B7}">
      <dsp:nvSpPr>
        <dsp:cNvPr id="0" name=""/>
        <dsp:cNvSpPr/>
      </dsp:nvSpPr>
      <dsp:spPr>
        <a:xfrm>
          <a:off x="4018657" y="195747"/>
          <a:ext cx="3525105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/>
              </a:solidFill>
            </a:rPr>
            <a:t>Software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4018657" y="195747"/>
        <a:ext cx="3525105" cy="518400"/>
      </dsp:txXfrm>
    </dsp:sp>
    <dsp:sp modelId="{7E0DC142-46E8-4A55-9C36-6ED6FC43A3DB}">
      <dsp:nvSpPr>
        <dsp:cNvPr id="0" name=""/>
        <dsp:cNvSpPr/>
      </dsp:nvSpPr>
      <dsp:spPr>
        <a:xfrm>
          <a:off x="4018657" y="714147"/>
          <a:ext cx="3525105" cy="31128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zvětšující programy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programy zvětšující - odečítací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programy odečítací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řečové syntezátory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programy OCR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programy OBR</a:t>
          </a:r>
          <a:endParaRPr lang="pl-PL" sz="1800" kern="1200" dirty="0"/>
        </a:p>
      </dsp:txBody>
      <dsp:txXfrm>
        <a:off x="4018657" y="714147"/>
        <a:ext cx="3525105" cy="311283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8FC8D1-783B-4004-AA46-5462BB2C7429}">
      <dsp:nvSpPr>
        <dsp:cNvPr id="0" name=""/>
        <dsp:cNvSpPr/>
      </dsp:nvSpPr>
      <dsp:spPr>
        <a:xfrm>
          <a:off x="506" y="1459989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0" i="0" kern="1200" dirty="0" smtClean="0"/>
            <a:t>sdílení</a:t>
          </a:r>
          <a:endParaRPr lang="pl-PL" sz="3300" kern="1200" dirty="0">
            <a:solidFill>
              <a:schemeClr val="tx1"/>
            </a:solidFill>
          </a:endParaRPr>
        </a:p>
      </dsp:txBody>
      <dsp:txXfrm>
        <a:off x="506" y="1459989"/>
        <a:ext cx="2205493" cy="1102746"/>
      </dsp:txXfrm>
    </dsp:sp>
    <dsp:sp modelId="{E58A43DE-2943-470C-8064-35B7C3827D49}">
      <dsp:nvSpPr>
        <dsp:cNvPr id="0" name=""/>
        <dsp:cNvSpPr/>
      </dsp:nvSpPr>
      <dsp:spPr>
        <a:xfrm>
          <a:off x="2669153" y="1459989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0" i="0" kern="1200" dirty="0" smtClean="0"/>
            <a:t>informování</a:t>
          </a:r>
          <a:endParaRPr lang="pl-PL" sz="3300" kern="1200" dirty="0">
            <a:solidFill>
              <a:schemeClr val="tx1"/>
            </a:solidFill>
          </a:endParaRPr>
        </a:p>
      </dsp:txBody>
      <dsp:txXfrm>
        <a:off x="2669153" y="1459989"/>
        <a:ext cx="2205493" cy="1102746"/>
      </dsp:txXfrm>
    </dsp:sp>
    <dsp:sp modelId="{B99BB23B-41C7-4A88-8692-B9DE9A45B53E}">
      <dsp:nvSpPr>
        <dsp:cNvPr id="0" name=""/>
        <dsp:cNvSpPr/>
      </dsp:nvSpPr>
      <dsp:spPr>
        <a:xfrm>
          <a:off x="5337800" y="1459989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b="0" i="0" kern="1200" dirty="0" smtClean="0"/>
            <a:t>práce s uživatelem</a:t>
          </a:r>
          <a:endParaRPr lang="pl-PL" sz="3300" kern="1200" dirty="0">
            <a:solidFill>
              <a:schemeClr val="tx1"/>
            </a:solidFill>
          </a:endParaRPr>
        </a:p>
      </dsp:txBody>
      <dsp:txXfrm>
        <a:off x="5337800" y="1459989"/>
        <a:ext cx="2205493" cy="1102746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ED8FA4-BC63-4046-9720-E2FC16F4BF19}">
      <dsp:nvSpPr>
        <dsp:cNvPr id="0" name=""/>
        <dsp:cNvSpPr/>
      </dsp:nvSpPr>
      <dsp:spPr>
        <a:xfrm>
          <a:off x="1008112" y="0"/>
          <a:ext cx="5904656" cy="5904656"/>
        </a:xfrm>
        <a:prstGeom prst="ellipse">
          <a:avLst/>
        </a:prstGeom>
        <a:solidFill>
          <a:schemeClr val="accent3">
            <a:shade val="80000"/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Díky nabízeným službám mohou knihovny osobám ohrožené sociálním vyloučením nabídnout své služby na stejné úrovni jako ostatním uživatelům, jestliže (potenciální)  bariéry k nim budou  překonány (= začlenění).</a:t>
          </a:r>
          <a:endParaRPr lang="pl-PL" sz="3000" kern="1200"/>
        </a:p>
      </dsp:txBody>
      <dsp:txXfrm>
        <a:off x="1872829" y="864717"/>
        <a:ext cx="4175222" cy="4175222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00A78-3427-4640-9017-7F222C8C44BD}">
      <dsp:nvSpPr>
        <dsp:cNvPr id="0" name=""/>
        <dsp:cNvSpPr/>
      </dsp:nvSpPr>
      <dsp:spPr>
        <a:xfrm>
          <a:off x="920" y="933939"/>
          <a:ext cx="3591408" cy="2154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>
              <a:solidFill>
                <a:schemeClr val="tx1"/>
              </a:solidFill>
            </a:rPr>
            <a:t>„Kniha na telefon”</a:t>
          </a:r>
          <a:endParaRPr lang="pl-PL" sz="3300" kern="1200" dirty="0">
            <a:solidFill>
              <a:schemeClr val="tx1"/>
            </a:solidFill>
          </a:endParaRPr>
        </a:p>
      </dsp:txBody>
      <dsp:txXfrm>
        <a:off x="920" y="933939"/>
        <a:ext cx="3591408" cy="2154845"/>
      </dsp:txXfrm>
    </dsp:sp>
    <dsp:sp modelId="{F583C8F1-1587-445B-974E-FCF201066294}">
      <dsp:nvSpPr>
        <dsp:cNvPr id="0" name=""/>
        <dsp:cNvSpPr/>
      </dsp:nvSpPr>
      <dsp:spPr>
        <a:xfrm>
          <a:off x="3951470" y="933939"/>
          <a:ext cx="3591408" cy="2154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 dirty="0" smtClean="0">
              <a:solidFill>
                <a:schemeClr val="tx1"/>
              </a:solidFill>
            </a:rPr>
            <a:t>knihovní body v domech s pečovatelskou službou</a:t>
          </a:r>
          <a:endParaRPr lang="pl-PL" sz="3300" kern="1200" dirty="0">
            <a:solidFill>
              <a:schemeClr val="tx1"/>
            </a:solidFill>
          </a:endParaRPr>
        </a:p>
      </dsp:txBody>
      <dsp:txXfrm>
        <a:off x="3951470" y="933939"/>
        <a:ext cx="3591408" cy="2154845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C15690-A8E7-489B-9DDE-84B82638D0C6}">
      <dsp:nvSpPr>
        <dsp:cNvPr id="0" name=""/>
        <dsp:cNvSpPr/>
      </dsp:nvSpPr>
      <dsp:spPr>
        <a:xfrm>
          <a:off x="553997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"Gramotnost" počítačová a internetová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553997" y="173"/>
        <a:ext cx="2011188" cy="1206713"/>
      </dsp:txXfrm>
    </dsp:sp>
    <dsp:sp modelId="{3D703954-DDA9-4819-9B26-BA769A5C8045}">
      <dsp:nvSpPr>
        <dsp:cNvPr id="0" name=""/>
        <dsp:cNvSpPr/>
      </dsp:nvSpPr>
      <dsp:spPr>
        <a:xfrm>
          <a:off x="2766305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mediální výchova</a:t>
          </a:r>
        </a:p>
      </dsp:txBody>
      <dsp:txXfrm>
        <a:off x="2766305" y="173"/>
        <a:ext cx="2011188" cy="1206713"/>
      </dsp:txXfrm>
    </dsp:sp>
    <dsp:sp modelId="{C90E35C2-A3C8-4DA0-9B7E-621916B432F2}">
      <dsp:nvSpPr>
        <dsp:cNvPr id="0" name=""/>
        <dsp:cNvSpPr/>
      </dsp:nvSpPr>
      <dsp:spPr>
        <a:xfrm>
          <a:off x="4978613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aktivující setkání</a:t>
          </a:r>
        </a:p>
      </dsp:txBody>
      <dsp:txXfrm>
        <a:off x="4978613" y="173"/>
        <a:ext cx="2011188" cy="1206713"/>
      </dsp:txXfrm>
    </dsp:sp>
    <dsp:sp modelId="{79672867-BC91-4316-990E-CE749CA5611A}">
      <dsp:nvSpPr>
        <dsp:cNvPr id="0" name=""/>
        <dsp:cNvSpPr/>
      </dsp:nvSpPr>
      <dsp:spPr>
        <a:xfrm>
          <a:off x="553997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příležitostná setkání</a:t>
          </a:r>
        </a:p>
      </dsp:txBody>
      <dsp:txXfrm>
        <a:off x="553997" y="1408005"/>
        <a:ext cx="2011188" cy="1206713"/>
      </dsp:txXfrm>
    </dsp:sp>
    <dsp:sp modelId="{AF286676-5811-4D7B-9EDE-94505B64ECB0}">
      <dsp:nvSpPr>
        <dsp:cNvPr id="0" name=""/>
        <dsp:cNvSpPr/>
      </dsp:nvSpPr>
      <dsp:spPr>
        <a:xfrm>
          <a:off x="2766305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knižní diskusní kluby</a:t>
          </a:r>
        </a:p>
      </dsp:txBody>
      <dsp:txXfrm>
        <a:off x="2766305" y="1408005"/>
        <a:ext cx="2011188" cy="1206713"/>
      </dsp:txXfrm>
    </dsp:sp>
    <dsp:sp modelId="{C1CF279B-1F4A-45A0-9ED6-1FF48775B236}">
      <dsp:nvSpPr>
        <dsp:cNvPr id="0" name=""/>
        <dsp:cNvSpPr/>
      </dsp:nvSpPr>
      <dsp:spPr>
        <a:xfrm>
          <a:off x="4978613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preventivní péče</a:t>
          </a:r>
        </a:p>
      </dsp:txBody>
      <dsp:txXfrm>
        <a:off x="4978613" y="1408005"/>
        <a:ext cx="2011188" cy="1206713"/>
      </dsp:txXfrm>
    </dsp:sp>
    <dsp:sp modelId="{878A5196-B2A9-499B-A1BC-3EAE5D21CA93}">
      <dsp:nvSpPr>
        <dsp:cNvPr id="0" name=""/>
        <dsp:cNvSpPr/>
      </dsp:nvSpPr>
      <dsp:spPr>
        <a:xfrm>
          <a:off x="2766305" y="2815838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/>
              </a:solidFill>
            </a:rPr>
            <a:t>biblioterapie</a:t>
          </a:r>
        </a:p>
      </dsp:txBody>
      <dsp:txXfrm>
        <a:off x="2766305" y="2815838"/>
        <a:ext cx="2011188" cy="12067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A1829-5C86-4D28-A601-1C2054C74CCD}">
      <dsp:nvSpPr>
        <dsp:cNvPr id="0" name=""/>
        <dsp:cNvSpPr/>
      </dsp:nvSpPr>
      <dsp:spPr>
        <a:xfrm rot="16200000">
          <a:off x="880268" y="-880268"/>
          <a:ext cx="2011362" cy="3771900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Vyloučení fyzické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 rot="5400000">
        <a:off x="0" y="0"/>
        <a:ext cx="3771900" cy="1508521"/>
      </dsp:txXfrm>
    </dsp:sp>
    <dsp:sp modelId="{AC376BF5-BA64-462D-92BD-DDB274234F5B}">
      <dsp:nvSpPr>
        <dsp:cNvPr id="0" name=""/>
        <dsp:cNvSpPr/>
      </dsp:nvSpPr>
      <dsp:spPr>
        <a:xfrm>
          <a:off x="3771900" y="0"/>
          <a:ext cx="3771900" cy="2011362"/>
        </a:xfrm>
        <a:prstGeom prst="round1Rect">
          <a:avLst/>
        </a:prstGeom>
        <a:solidFill>
          <a:schemeClr val="accent4">
            <a:hueOff val="-779029"/>
            <a:satOff val="5735"/>
            <a:lumOff val="-640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Vyloučení strukturální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771900" y="0"/>
        <a:ext cx="3771900" cy="1508521"/>
      </dsp:txXfrm>
    </dsp:sp>
    <dsp:sp modelId="{AC597A3B-9266-403B-9C51-D01C90D155C0}">
      <dsp:nvSpPr>
        <dsp:cNvPr id="0" name=""/>
        <dsp:cNvSpPr/>
      </dsp:nvSpPr>
      <dsp:spPr>
        <a:xfrm rot="10800000">
          <a:off x="0" y="2011362"/>
          <a:ext cx="3771900" cy="2011362"/>
        </a:xfrm>
        <a:prstGeom prst="round1Rect">
          <a:avLst/>
        </a:prstGeom>
        <a:solidFill>
          <a:schemeClr val="accent4">
            <a:hueOff val="-1558058"/>
            <a:satOff val="11470"/>
            <a:lumOff val="-1281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Vyloučení normativní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 rot="10800000">
        <a:off x="0" y="2514203"/>
        <a:ext cx="3771900" cy="1508521"/>
      </dsp:txXfrm>
    </dsp:sp>
    <dsp:sp modelId="{D0F17709-A6F7-47D2-931A-9845A211CE23}">
      <dsp:nvSpPr>
        <dsp:cNvPr id="0" name=""/>
        <dsp:cNvSpPr/>
      </dsp:nvSpPr>
      <dsp:spPr>
        <a:xfrm rot="5400000">
          <a:off x="4652168" y="1131093"/>
          <a:ext cx="2011362" cy="3771900"/>
        </a:xfrm>
        <a:prstGeom prst="round1Rect">
          <a:avLst/>
        </a:prstGeom>
        <a:solidFill>
          <a:schemeClr val="accent4">
            <a:hueOff val="-2337087"/>
            <a:satOff val="17205"/>
            <a:lumOff val="-1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Vyloučení materiální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 rot="-5400000">
        <a:off x="3771900" y="2514203"/>
        <a:ext cx="3771900" cy="1508521"/>
      </dsp:txXfrm>
    </dsp:sp>
    <dsp:sp modelId="{0D6DE954-9AD2-485A-B14B-C6444A232E59}">
      <dsp:nvSpPr>
        <dsp:cNvPr id="0" name=""/>
        <dsp:cNvSpPr/>
      </dsp:nvSpPr>
      <dsp:spPr>
        <a:xfrm>
          <a:off x="2640330" y="1508521"/>
          <a:ext cx="2263140" cy="1005681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n-lt"/>
              <a:cs typeface="Times New Roman" panose="02020603050405020304" pitchFamily="18" charset="0"/>
            </a:rPr>
            <a:t>Faktory sociálního vyloučení</a:t>
          </a:r>
          <a:endParaRPr lang="pl-PL" sz="2400" kern="1200" dirty="0">
            <a:latin typeface="+mn-lt"/>
            <a:cs typeface="Times New Roman" panose="02020603050405020304" pitchFamily="18" charset="0"/>
          </a:endParaRPr>
        </a:p>
      </dsp:txBody>
      <dsp:txXfrm>
        <a:off x="2689423" y="1557614"/>
        <a:ext cx="2164954" cy="907495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24FDE-7776-459A-8E84-8AD8FC9A3A95}">
      <dsp:nvSpPr>
        <dsp:cNvPr id="0" name=""/>
        <dsp:cNvSpPr/>
      </dsp:nvSpPr>
      <dsp:spPr>
        <a:xfrm>
          <a:off x="553997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>
              <a:solidFill>
                <a:schemeClr val="tx1"/>
              </a:solidFill>
            </a:rPr>
            <a:t>Kluby seniorů</a:t>
          </a:r>
          <a:r>
            <a:rPr lang="pl-PL" sz="1900" kern="1200" dirty="0" smtClean="0"/>
            <a:t> </a:t>
          </a:r>
          <a:endParaRPr lang="pl-PL" sz="1900" kern="1200" dirty="0"/>
        </a:p>
      </dsp:txBody>
      <dsp:txXfrm>
        <a:off x="553997" y="173"/>
        <a:ext cx="2011188" cy="1206713"/>
      </dsp:txXfrm>
    </dsp:sp>
    <dsp:sp modelId="{8880C8C6-F0D4-468F-95F1-46BDCEF3CE73}">
      <dsp:nvSpPr>
        <dsp:cNvPr id="0" name=""/>
        <dsp:cNvSpPr/>
      </dsp:nvSpPr>
      <dsp:spPr>
        <a:xfrm>
          <a:off x="2766305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>
              <a:solidFill>
                <a:schemeClr val="tx1"/>
              </a:solidFill>
            </a:rPr>
            <a:t>Podpora tvořivosti seniorů</a:t>
          </a:r>
          <a:endParaRPr lang="pl-PL" sz="1900" kern="1200" dirty="0">
            <a:solidFill>
              <a:schemeClr val="tx1"/>
            </a:solidFill>
          </a:endParaRPr>
        </a:p>
      </dsp:txBody>
      <dsp:txXfrm>
        <a:off x="2766305" y="173"/>
        <a:ext cx="2011188" cy="1206713"/>
      </dsp:txXfrm>
    </dsp:sp>
    <dsp:sp modelId="{13EAACE4-6371-4C1A-A235-1B3248C0EE6A}">
      <dsp:nvSpPr>
        <dsp:cNvPr id="0" name=""/>
        <dsp:cNvSpPr/>
      </dsp:nvSpPr>
      <dsp:spPr>
        <a:xfrm>
          <a:off x="4978613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solidFill>
                <a:schemeClr val="tx1"/>
              </a:solidFill>
            </a:rPr>
            <a:t>Jazykové kurzy</a:t>
          </a:r>
        </a:p>
      </dsp:txBody>
      <dsp:txXfrm>
        <a:off x="4978613" y="173"/>
        <a:ext cx="2011188" cy="1206713"/>
      </dsp:txXfrm>
    </dsp:sp>
    <dsp:sp modelId="{4FEB76A6-2DF1-4A0C-AB99-6A0954CA54E9}">
      <dsp:nvSpPr>
        <dsp:cNvPr id="0" name=""/>
        <dsp:cNvSpPr/>
      </dsp:nvSpPr>
      <dsp:spPr>
        <a:xfrm>
          <a:off x="553997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solidFill>
                <a:schemeClr val="tx1"/>
              </a:solidFill>
            </a:rPr>
            <a:t>Mezigenerační integrace</a:t>
          </a:r>
        </a:p>
      </dsp:txBody>
      <dsp:txXfrm>
        <a:off x="553997" y="1408005"/>
        <a:ext cx="2011188" cy="1206713"/>
      </dsp:txXfrm>
    </dsp:sp>
    <dsp:sp modelId="{C053D90E-0DF0-4283-9BE7-FDF48099A080}">
      <dsp:nvSpPr>
        <dsp:cNvPr id="0" name=""/>
        <dsp:cNvSpPr/>
      </dsp:nvSpPr>
      <dsp:spPr>
        <a:xfrm>
          <a:off x="2766305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solidFill>
                <a:schemeClr val="tx1"/>
              </a:solidFill>
            </a:rPr>
            <a:t>Vzdělávání v oblasti bezpečného chování</a:t>
          </a:r>
        </a:p>
      </dsp:txBody>
      <dsp:txXfrm>
        <a:off x="2766305" y="1408005"/>
        <a:ext cx="2011188" cy="1206713"/>
      </dsp:txXfrm>
    </dsp:sp>
    <dsp:sp modelId="{112F0E95-5A9A-417C-90CC-C08595E681CC}">
      <dsp:nvSpPr>
        <dsp:cNvPr id="0" name=""/>
        <dsp:cNvSpPr/>
      </dsp:nvSpPr>
      <dsp:spPr>
        <a:xfrm>
          <a:off x="4978613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solidFill>
                <a:schemeClr val="tx1"/>
              </a:solidFill>
            </a:rPr>
            <a:t>Čtení dobrovolníků nahlas</a:t>
          </a:r>
        </a:p>
      </dsp:txBody>
      <dsp:txXfrm>
        <a:off x="4978613" y="1408005"/>
        <a:ext cx="2011188" cy="1206713"/>
      </dsp:txXfrm>
    </dsp:sp>
    <dsp:sp modelId="{C226AAC9-1F60-4D10-8C13-4DE25201B002}">
      <dsp:nvSpPr>
        <dsp:cNvPr id="0" name=""/>
        <dsp:cNvSpPr/>
      </dsp:nvSpPr>
      <dsp:spPr>
        <a:xfrm>
          <a:off x="1660151" y="2815838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solidFill>
                <a:schemeClr val="tx1"/>
              </a:solidFill>
            </a:rPr>
            <a:t>Aktivizace čtení</a:t>
          </a:r>
        </a:p>
      </dsp:txBody>
      <dsp:txXfrm>
        <a:off x="1660151" y="2815838"/>
        <a:ext cx="2011188" cy="1206713"/>
      </dsp:txXfrm>
    </dsp:sp>
    <dsp:sp modelId="{1AD157D6-0B39-4642-803C-28B6DD999EC1}">
      <dsp:nvSpPr>
        <dsp:cNvPr id="0" name=""/>
        <dsp:cNvSpPr/>
      </dsp:nvSpPr>
      <dsp:spPr>
        <a:xfrm>
          <a:off x="3872459" y="2815838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solidFill>
                <a:schemeClr val="tx1"/>
              </a:solidFill>
            </a:rPr>
            <a:t>Dobrovolnictví</a:t>
          </a:r>
        </a:p>
      </dsp:txBody>
      <dsp:txXfrm>
        <a:off x="3872459" y="2815838"/>
        <a:ext cx="2011188" cy="120671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D4256-F509-48BA-891F-45CF6E950885}">
      <dsp:nvSpPr>
        <dsp:cNvPr id="0" name=""/>
        <dsp:cNvSpPr/>
      </dsp:nvSpPr>
      <dsp:spPr>
        <a:xfrm>
          <a:off x="581329" y="0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tx1"/>
              </a:solidFill>
            </a:rPr>
            <a:t>školení / pomoc při přípravě aplikačních dokumentů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581329" y="0"/>
        <a:ext cx="2011188" cy="1206713"/>
      </dsp:txXfrm>
    </dsp:sp>
    <dsp:sp modelId="{D80DDDE7-8906-46C6-8F36-7780C53F211D}">
      <dsp:nvSpPr>
        <dsp:cNvPr id="0" name=""/>
        <dsp:cNvSpPr/>
      </dsp:nvSpPr>
      <dsp:spPr>
        <a:xfrm>
          <a:off x="2766305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tx1"/>
              </a:solidFill>
            </a:rPr>
            <a:t>počítačové kurzy</a:t>
          </a:r>
        </a:p>
      </dsp:txBody>
      <dsp:txXfrm>
        <a:off x="2766305" y="173"/>
        <a:ext cx="2011188" cy="1206713"/>
      </dsp:txXfrm>
    </dsp:sp>
    <dsp:sp modelId="{175022B3-AC23-4C62-9FF5-BD4C0E664843}">
      <dsp:nvSpPr>
        <dsp:cNvPr id="0" name=""/>
        <dsp:cNvSpPr/>
      </dsp:nvSpPr>
      <dsp:spPr>
        <a:xfrm>
          <a:off x="4978613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tx1"/>
              </a:solidFill>
            </a:rPr>
            <a:t>setkání s profesionálním poradcem / zaměstnancem ÚP</a:t>
          </a:r>
        </a:p>
      </dsp:txBody>
      <dsp:txXfrm>
        <a:off x="4978613" y="173"/>
        <a:ext cx="2011188" cy="1206713"/>
      </dsp:txXfrm>
    </dsp:sp>
    <dsp:sp modelId="{3015ABE6-9E8F-4DD4-8FF4-B4F70FAC35E2}">
      <dsp:nvSpPr>
        <dsp:cNvPr id="0" name=""/>
        <dsp:cNvSpPr/>
      </dsp:nvSpPr>
      <dsp:spPr>
        <a:xfrm>
          <a:off x="553997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tx1"/>
              </a:solidFill>
            </a:rPr>
            <a:t>setkání s psychologem / stylistou</a:t>
          </a:r>
        </a:p>
      </dsp:txBody>
      <dsp:txXfrm>
        <a:off x="553997" y="1408005"/>
        <a:ext cx="2011188" cy="1206713"/>
      </dsp:txXfrm>
    </dsp:sp>
    <dsp:sp modelId="{D7FF4849-D29F-4E94-BD05-86A41057084C}">
      <dsp:nvSpPr>
        <dsp:cNvPr id="0" name=""/>
        <dsp:cNvSpPr/>
      </dsp:nvSpPr>
      <dsp:spPr>
        <a:xfrm>
          <a:off x="2766305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informační služby (nástroj „Tvůj potenciál")</a:t>
          </a:r>
          <a:endParaRPr lang="pl-PL" sz="2000" kern="1200" dirty="0">
            <a:solidFill>
              <a:schemeClr val="tx1"/>
            </a:solidFill>
          </a:endParaRPr>
        </a:p>
      </dsp:txBody>
      <dsp:txXfrm>
        <a:off x="2766305" y="1408005"/>
        <a:ext cx="2011188" cy="1206713"/>
      </dsp:txXfrm>
    </dsp:sp>
    <dsp:sp modelId="{3839CC70-BAE5-4A09-8331-D9BDE630C230}">
      <dsp:nvSpPr>
        <dsp:cNvPr id="0" name=""/>
        <dsp:cNvSpPr/>
      </dsp:nvSpPr>
      <dsp:spPr>
        <a:xfrm>
          <a:off x="4978613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chemeClr val="tx1"/>
              </a:solidFill>
            </a:rPr>
            <a:t>profesionální aktivace </a:t>
          </a:r>
          <a:r>
            <a:rPr lang="pl-PL" sz="1800" kern="1200" dirty="0" smtClean="0">
              <a:solidFill>
                <a:schemeClr val="tx1"/>
              </a:solidFill>
            </a:rPr>
            <a:t>(projekt „RozPRACUJ to s knihovnou”)</a:t>
          </a:r>
          <a:endParaRPr lang="pl-PL" sz="1800" kern="1200" dirty="0">
            <a:solidFill>
              <a:schemeClr val="tx1"/>
            </a:solidFill>
          </a:endParaRPr>
        </a:p>
      </dsp:txBody>
      <dsp:txXfrm>
        <a:off x="4978613" y="1408005"/>
        <a:ext cx="2011188" cy="1206713"/>
      </dsp:txXfrm>
    </dsp:sp>
    <dsp:sp modelId="{CC580475-A7F8-438D-9419-B16D6BFABC5E}">
      <dsp:nvSpPr>
        <dsp:cNvPr id="0" name=""/>
        <dsp:cNvSpPr/>
      </dsp:nvSpPr>
      <dsp:spPr>
        <a:xfrm>
          <a:off x="2766305" y="2815838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pl-PL" sz="1900" kern="1200" dirty="0" smtClean="0">
              <a:solidFill>
                <a:schemeClr val="tx1"/>
              </a:solidFill>
            </a:rPr>
            <a:t>knihovnicko-informační služby o místním trhu práce</a:t>
          </a:r>
          <a:endParaRPr lang="pl-PL" altLang="pl-PL" sz="1900" kern="1200" dirty="0" smtClean="0">
            <a:solidFill>
              <a:schemeClr val="tx1"/>
            </a:solidFill>
          </a:endParaRPr>
        </a:p>
      </dsp:txBody>
      <dsp:txXfrm>
        <a:off x="2766305" y="2815838"/>
        <a:ext cx="2011188" cy="120671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A78000-6499-44DC-946F-51EC1B5041B8}">
      <dsp:nvSpPr>
        <dsp:cNvPr id="0" name=""/>
        <dsp:cNvSpPr/>
      </dsp:nvSpPr>
      <dsp:spPr>
        <a:xfrm>
          <a:off x="523056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700" kern="1200" dirty="0" smtClean="0">
              <a:solidFill>
                <a:schemeClr val="tx1"/>
              </a:solidFill>
            </a:rPr>
            <a:t>Dostupnost online</a:t>
          </a:r>
          <a:endParaRPr lang="pl-PL" sz="3700" kern="1200" dirty="0">
            <a:solidFill>
              <a:schemeClr val="tx1"/>
            </a:solidFill>
          </a:endParaRPr>
        </a:p>
      </dsp:txBody>
      <dsp:txXfrm>
        <a:off x="523056" y="173"/>
        <a:ext cx="3094136" cy="1856482"/>
      </dsp:txXfrm>
    </dsp:sp>
    <dsp:sp modelId="{BE678DD5-9D1F-4F64-82DF-C3D2E0E1AD08}">
      <dsp:nvSpPr>
        <dsp:cNvPr id="0" name=""/>
        <dsp:cNvSpPr/>
      </dsp:nvSpPr>
      <dsp:spPr>
        <a:xfrm>
          <a:off x="3926606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700" kern="1200" dirty="0" smtClean="0">
              <a:solidFill>
                <a:schemeClr val="tx1"/>
              </a:solidFill>
            </a:rPr>
            <a:t>„Kniha v telefonu”</a:t>
          </a:r>
          <a:endParaRPr lang="pl-PL" sz="3700" kern="1200" dirty="0">
            <a:solidFill>
              <a:schemeClr val="tx1"/>
            </a:solidFill>
          </a:endParaRPr>
        </a:p>
      </dsp:txBody>
      <dsp:txXfrm>
        <a:off x="3926606" y="173"/>
        <a:ext cx="3094136" cy="1856482"/>
      </dsp:txXfrm>
    </dsp:sp>
    <dsp:sp modelId="{1843D3CC-895A-4880-ACBC-E0C0A5154719}">
      <dsp:nvSpPr>
        <dsp:cNvPr id="0" name=""/>
        <dsp:cNvSpPr/>
      </dsp:nvSpPr>
      <dsp:spPr>
        <a:xfrm>
          <a:off x="523056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700" kern="1200" dirty="0" smtClean="0">
              <a:solidFill>
                <a:schemeClr val="tx1"/>
              </a:solidFill>
            </a:rPr>
            <a:t>Konverze textů</a:t>
          </a:r>
          <a:endParaRPr lang="pl-PL" sz="3700" kern="1200" dirty="0">
            <a:solidFill>
              <a:schemeClr val="tx1"/>
            </a:solidFill>
          </a:endParaRPr>
        </a:p>
      </dsp:txBody>
      <dsp:txXfrm>
        <a:off x="523056" y="2166069"/>
        <a:ext cx="3094136" cy="1856482"/>
      </dsp:txXfrm>
    </dsp:sp>
    <dsp:sp modelId="{A6C9954B-9509-402E-9E5D-A20E54383A8B}">
      <dsp:nvSpPr>
        <dsp:cNvPr id="0" name=""/>
        <dsp:cNvSpPr/>
      </dsp:nvSpPr>
      <dsp:spPr>
        <a:xfrm>
          <a:off x="3926606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700" kern="1200" dirty="0" smtClean="0">
              <a:solidFill>
                <a:schemeClr val="tx1"/>
              </a:solidFill>
            </a:rPr>
            <a:t>Posílání dokumentů elektronicky</a:t>
          </a:r>
          <a:endParaRPr lang="pl-PL" sz="3700" kern="1200" dirty="0">
            <a:solidFill>
              <a:schemeClr val="tx1"/>
            </a:solidFill>
          </a:endParaRPr>
        </a:p>
      </dsp:txBody>
      <dsp:txXfrm>
        <a:off x="3926606" y="2166069"/>
        <a:ext cx="3094136" cy="1856482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2EBB5-CDF2-448C-90F9-A68AF95C61FD}">
      <dsp:nvSpPr>
        <dsp:cNvPr id="0" name=""/>
        <dsp:cNvSpPr/>
      </dsp:nvSpPr>
      <dsp:spPr>
        <a:xfrm>
          <a:off x="0" y="479028"/>
          <a:ext cx="2357437" cy="1414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Individuální zájmy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0" y="479028"/>
        <a:ext cx="2357437" cy="1414462"/>
      </dsp:txXfrm>
    </dsp:sp>
    <dsp:sp modelId="{2527BFE2-AB83-4C10-A7AB-FB05A8C783E9}">
      <dsp:nvSpPr>
        <dsp:cNvPr id="0" name=""/>
        <dsp:cNvSpPr/>
      </dsp:nvSpPr>
      <dsp:spPr>
        <a:xfrm>
          <a:off x="2593181" y="479028"/>
          <a:ext cx="2357437" cy="1414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Výstava uměleckých děl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2593181" y="479028"/>
        <a:ext cx="2357437" cy="1414462"/>
      </dsp:txXfrm>
    </dsp:sp>
    <dsp:sp modelId="{AB82037B-85AC-44D2-A4FB-86B3CC89B3E5}">
      <dsp:nvSpPr>
        <dsp:cNvPr id="0" name=""/>
        <dsp:cNvSpPr/>
      </dsp:nvSpPr>
      <dsp:spPr>
        <a:xfrm>
          <a:off x="5186362" y="479028"/>
          <a:ext cx="2357437" cy="1414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Průvodci bibliografií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5186362" y="479028"/>
        <a:ext cx="2357437" cy="1414462"/>
      </dsp:txXfrm>
    </dsp:sp>
    <dsp:sp modelId="{40FBB6D1-97A8-44BC-BB03-D786865CFAC2}">
      <dsp:nvSpPr>
        <dsp:cNvPr id="0" name=""/>
        <dsp:cNvSpPr/>
      </dsp:nvSpPr>
      <dsp:spPr>
        <a:xfrm>
          <a:off x="0" y="2129234"/>
          <a:ext cx="2357437" cy="1414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Databanky 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0" y="2129234"/>
        <a:ext cx="2357437" cy="1414462"/>
      </dsp:txXfrm>
    </dsp:sp>
    <dsp:sp modelId="{BE4094B8-593E-4362-86A4-B13FD4599BF3}">
      <dsp:nvSpPr>
        <dsp:cNvPr id="0" name=""/>
        <dsp:cNvSpPr/>
      </dsp:nvSpPr>
      <dsp:spPr>
        <a:xfrm>
          <a:off x="2593181" y="2129234"/>
          <a:ext cx="2357437" cy="1414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Knihovnické lekce pro postižené děti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2593181" y="2129234"/>
        <a:ext cx="2357437" cy="1414462"/>
      </dsp:txXfrm>
    </dsp:sp>
    <dsp:sp modelId="{29636745-1803-4FD5-9C2D-549B902A27CF}">
      <dsp:nvSpPr>
        <dsp:cNvPr id="0" name=""/>
        <dsp:cNvSpPr/>
      </dsp:nvSpPr>
      <dsp:spPr>
        <a:xfrm>
          <a:off x="5186362" y="2129234"/>
          <a:ext cx="2357437" cy="1414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Integrační setkání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5186362" y="2129234"/>
        <a:ext cx="2357437" cy="1414462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EAD73B-18F5-4019-A253-B0B99F56E6BE}">
      <dsp:nvSpPr>
        <dsp:cNvPr id="0" name=""/>
        <dsp:cNvSpPr/>
      </dsp:nvSpPr>
      <dsp:spPr>
        <a:xfrm>
          <a:off x="523056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>
              <a:solidFill>
                <a:schemeClr val="tx1"/>
              </a:solidFill>
            </a:rPr>
            <a:t>Soutěže pro postižené děti</a:t>
          </a:r>
          <a:endParaRPr lang="pl-PL" sz="3800" kern="1200" dirty="0">
            <a:solidFill>
              <a:schemeClr val="tx1"/>
            </a:solidFill>
          </a:endParaRPr>
        </a:p>
      </dsp:txBody>
      <dsp:txXfrm>
        <a:off x="523056" y="173"/>
        <a:ext cx="3094136" cy="1856482"/>
      </dsp:txXfrm>
    </dsp:sp>
    <dsp:sp modelId="{5912E99E-1079-4EA6-971E-A5AED420DB5D}">
      <dsp:nvSpPr>
        <dsp:cNvPr id="0" name=""/>
        <dsp:cNvSpPr/>
      </dsp:nvSpPr>
      <dsp:spPr>
        <a:xfrm>
          <a:off x="3926606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>
              <a:solidFill>
                <a:schemeClr val="tx1"/>
              </a:solidFill>
            </a:rPr>
            <a:t>IT školení</a:t>
          </a:r>
          <a:endParaRPr lang="pl-PL" sz="3800" kern="1200" dirty="0">
            <a:solidFill>
              <a:schemeClr val="tx1"/>
            </a:solidFill>
          </a:endParaRPr>
        </a:p>
      </dsp:txBody>
      <dsp:txXfrm>
        <a:off x="3926606" y="173"/>
        <a:ext cx="3094136" cy="1856482"/>
      </dsp:txXfrm>
    </dsp:sp>
    <dsp:sp modelId="{6678E3D5-1D68-4BBC-872A-D65EB4B1332D}">
      <dsp:nvSpPr>
        <dsp:cNvPr id="0" name=""/>
        <dsp:cNvSpPr/>
      </dsp:nvSpPr>
      <dsp:spPr>
        <a:xfrm>
          <a:off x="2224831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>
              <a:solidFill>
                <a:schemeClr val="tx1"/>
              </a:solidFill>
            </a:rPr>
            <a:t>Biblioterapie</a:t>
          </a:r>
          <a:endParaRPr lang="pl-PL" sz="3800" kern="1200" dirty="0">
            <a:solidFill>
              <a:schemeClr val="tx1"/>
            </a:solidFill>
          </a:endParaRPr>
        </a:p>
      </dsp:txBody>
      <dsp:txXfrm>
        <a:off x="2224831" y="2166069"/>
        <a:ext cx="3094136" cy="185648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5DD2D-1ED0-41C8-A092-C075F5F7BB2F}">
      <dsp:nvSpPr>
        <dsp:cNvPr id="0" name=""/>
        <dsp:cNvSpPr/>
      </dsp:nvSpPr>
      <dsp:spPr>
        <a:xfrm>
          <a:off x="0" y="1274802"/>
          <a:ext cx="7499175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400" kern="1200" dirty="0" smtClean="0">
              <a:solidFill>
                <a:schemeClr val="tx1"/>
              </a:solidFill>
            </a:rPr>
            <a:t>Knihovna servisních míst</a:t>
          </a:r>
          <a:endParaRPr lang="pl-PL" sz="5400" kern="1200" dirty="0">
            <a:solidFill>
              <a:schemeClr val="tx1"/>
            </a:solidFill>
          </a:endParaRPr>
        </a:p>
      </dsp:txBody>
      <dsp:txXfrm>
        <a:off x="63112" y="1337914"/>
        <a:ext cx="7372951" cy="1166626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3C5BC-A7FE-476A-931E-C4FE57E51204}">
      <dsp:nvSpPr>
        <dsp:cNvPr id="0" name=""/>
        <dsp:cNvSpPr/>
      </dsp:nvSpPr>
      <dsp:spPr>
        <a:xfrm>
          <a:off x="523056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>
              <a:solidFill>
                <a:schemeClr val="tx1"/>
              </a:solidFill>
            </a:rPr>
            <a:t>Texty v jazycích národnostních menšin</a:t>
          </a:r>
          <a:endParaRPr lang="pl-PL" sz="3600" kern="1200" dirty="0">
            <a:solidFill>
              <a:schemeClr val="tx1"/>
            </a:solidFill>
          </a:endParaRPr>
        </a:p>
      </dsp:txBody>
      <dsp:txXfrm>
        <a:off x="523056" y="173"/>
        <a:ext cx="3094136" cy="1856482"/>
      </dsp:txXfrm>
    </dsp:sp>
    <dsp:sp modelId="{11D42922-7D75-4469-A3C5-F7AC8942710E}">
      <dsp:nvSpPr>
        <dsp:cNvPr id="0" name=""/>
        <dsp:cNvSpPr/>
      </dsp:nvSpPr>
      <dsp:spPr>
        <a:xfrm>
          <a:off x="3926606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>
              <a:solidFill>
                <a:schemeClr val="tx1"/>
              </a:solidFill>
            </a:rPr>
            <a:t>Kurzy polštiny</a:t>
          </a:r>
          <a:endParaRPr lang="pl-PL" sz="3600" kern="1200" dirty="0">
            <a:solidFill>
              <a:schemeClr val="tx1"/>
            </a:solidFill>
          </a:endParaRPr>
        </a:p>
      </dsp:txBody>
      <dsp:txXfrm>
        <a:off x="3926606" y="173"/>
        <a:ext cx="3094136" cy="1856482"/>
      </dsp:txXfrm>
    </dsp:sp>
    <dsp:sp modelId="{3F246A4F-BD69-4E53-9755-00481CD1F1BA}">
      <dsp:nvSpPr>
        <dsp:cNvPr id="0" name=""/>
        <dsp:cNvSpPr/>
      </dsp:nvSpPr>
      <dsp:spPr>
        <a:xfrm>
          <a:off x="523056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>
              <a:solidFill>
                <a:schemeClr val="tx1"/>
              </a:solidFill>
            </a:rPr>
            <a:t>Integrační setkání</a:t>
          </a:r>
          <a:endParaRPr lang="pl-PL" sz="3600" kern="1200" dirty="0">
            <a:solidFill>
              <a:schemeClr val="tx1"/>
            </a:solidFill>
          </a:endParaRPr>
        </a:p>
      </dsp:txBody>
      <dsp:txXfrm>
        <a:off x="523056" y="2166069"/>
        <a:ext cx="3094136" cy="1856482"/>
      </dsp:txXfrm>
    </dsp:sp>
    <dsp:sp modelId="{D57910F9-A22D-4CDA-8FD8-DDA41B7D5FA9}">
      <dsp:nvSpPr>
        <dsp:cNvPr id="0" name=""/>
        <dsp:cNvSpPr/>
      </dsp:nvSpPr>
      <dsp:spPr>
        <a:xfrm>
          <a:off x="3926606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>
              <a:solidFill>
                <a:schemeClr val="tx1"/>
              </a:solidFill>
            </a:rPr>
            <a:t>Podpora kultury a jazyka menšiny</a:t>
          </a:r>
          <a:endParaRPr lang="pl-PL" sz="3600" kern="1200" dirty="0">
            <a:solidFill>
              <a:schemeClr val="tx1"/>
            </a:solidFill>
          </a:endParaRPr>
        </a:p>
      </dsp:txBody>
      <dsp:txXfrm>
        <a:off x="3926606" y="2166069"/>
        <a:ext cx="3094136" cy="1856482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3A052-C357-482E-B434-00EA786BFF44}">
      <dsp:nvSpPr>
        <dsp:cNvPr id="0" name=""/>
        <dsp:cNvSpPr/>
      </dsp:nvSpPr>
      <dsp:spPr>
        <a:xfrm>
          <a:off x="1473" y="1068755"/>
          <a:ext cx="3142022" cy="1885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>
              <a:solidFill>
                <a:schemeClr val="tx1"/>
              </a:solidFill>
            </a:rPr>
            <a:t>Projekt „Knihovna místem setkání mnoha kultur” </a:t>
          </a:r>
          <a:endParaRPr lang="pl-PL" sz="2300" kern="1200" dirty="0">
            <a:solidFill>
              <a:schemeClr val="tx1"/>
            </a:solidFill>
          </a:endParaRPr>
        </a:p>
      </dsp:txBody>
      <dsp:txXfrm>
        <a:off x="56689" y="1123971"/>
        <a:ext cx="3031590" cy="1774781"/>
      </dsp:txXfrm>
    </dsp:sp>
    <dsp:sp modelId="{611B732F-02A8-4DE4-8A4A-CE0847954A18}">
      <dsp:nvSpPr>
        <dsp:cNvPr id="0" name=""/>
        <dsp:cNvSpPr/>
      </dsp:nvSpPr>
      <dsp:spPr>
        <a:xfrm>
          <a:off x="3457697" y="1621751"/>
          <a:ext cx="666108" cy="779221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/>
        </a:p>
      </dsp:txBody>
      <dsp:txXfrm>
        <a:off x="3457697" y="1777595"/>
        <a:ext cx="466276" cy="467533"/>
      </dsp:txXfrm>
    </dsp:sp>
    <dsp:sp modelId="{02D04377-B331-4B19-A154-A3551A3E56BD}">
      <dsp:nvSpPr>
        <dsp:cNvPr id="0" name=""/>
        <dsp:cNvSpPr/>
      </dsp:nvSpPr>
      <dsp:spPr>
        <a:xfrm>
          <a:off x="4400304" y="1068755"/>
          <a:ext cx="3142022" cy="1885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solidFill>
                <a:schemeClr val="tx1"/>
              </a:solidFill>
            </a:rPr>
            <a:t>4 pilíře multikulturní knihovny: spolupráce, začlenění, umocňování, zviditelnění</a:t>
          </a:r>
          <a:endParaRPr lang="cs-CZ" sz="2300" kern="1200" dirty="0">
            <a:solidFill>
              <a:schemeClr val="tx1"/>
            </a:solidFill>
          </a:endParaRPr>
        </a:p>
      </dsp:txBody>
      <dsp:txXfrm>
        <a:off x="4455520" y="1123971"/>
        <a:ext cx="3031590" cy="17747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59900-2E5C-4E03-95B2-C5B0A086FA4E}">
      <dsp:nvSpPr>
        <dsp:cNvPr id="0" name=""/>
        <dsp:cNvSpPr/>
      </dsp:nvSpPr>
      <dsp:spPr>
        <a:xfrm>
          <a:off x="523056" y="173"/>
          <a:ext cx="3094136" cy="18564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Calibri" panose="020F0502020204030204" pitchFamily="34" charset="0"/>
              <a:cs typeface="Times New Roman" panose="02020603050405020304" pitchFamily="18" charset="0"/>
            </a:rPr>
            <a:t>Věk 50+</a:t>
          </a:r>
          <a:endParaRPr lang="pl-PL" sz="2800" kern="1200" dirty="0"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23056" y="173"/>
        <a:ext cx="3094136" cy="1856482"/>
      </dsp:txXfrm>
    </dsp:sp>
    <dsp:sp modelId="{537D54BA-4270-4D37-AE77-6F5B892679BA}">
      <dsp:nvSpPr>
        <dsp:cNvPr id="0" name=""/>
        <dsp:cNvSpPr/>
      </dsp:nvSpPr>
      <dsp:spPr>
        <a:xfrm>
          <a:off x="3926606" y="173"/>
          <a:ext cx="3094136" cy="1856482"/>
        </a:xfrm>
        <a:prstGeom prst="rect">
          <a:avLst/>
        </a:prstGeom>
        <a:solidFill>
          <a:schemeClr val="accent5">
            <a:hueOff val="822290"/>
            <a:satOff val="17171"/>
            <a:lumOff val="-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>
              <a:latin typeface="Calibri" panose="020F0502020204030204" pitchFamily="34" charset="0"/>
              <a:cs typeface="Times New Roman" panose="02020603050405020304" pitchFamily="18" charset="0"/>
            </a:rPr>
            <a:t>Samota</a:t>
          </a:r>
          <a:endParaRPr lang="pl-PL" sz="3200" kern="1200" dirty="0"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926606" y="173"/>
        <a:ext cx="3094136" cy="1856482"/>
      </dsp:txXfrm>
    </dsp:sp>
    <dsp:sp modelId="{2BAA88E3-4D56-43FD-B0D6-6ABF82610154}">
      <dsp:nvSpPr>
        <dsp:cNvPr id="0" name=""/>
        <dsp:cNvSpPr/>
      </dsp:nvSpPr>
      <dsp:spPr>
        <a:xfrm>
          <a:off x="2224831" y="2166242"/>
          <a:ext cx="3094136" cy="1856482"/>
        </a:xfrm>
        <a:prstGeom prst="rect">
          <a:avLst/>
        </a:prstGeom>
        <a:solidFill>
          <a:schemeClr val="accent5">
            <a:hueOff val="1644580"/>
            <a:satOff val="34343"/>
            <a:lumOff val="-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Calibri" panose="020F0502020204030204" pitchFamily="34" charset="0"/>
              <a:cs typeface="Times New Roman" panose="02020603050405020304" pitchFamily="18" charset="0"/>
            </a:rPr>
            <a:t>Postižení</a:t>
          </a:r>
          <a:endParaRPr lang="pl-PL" sz="2800" kern="1200" dirty="0"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224831" y="2166242"/>
        <a:ext cx="3094136" cy="1856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5B1D2-E699-4017-940F-4E816A423EC3}">
      <dsp:nvSpPr>
        <dsp:cNvPr id="0" name=""/>
        <dsp:cNvSpPr/>
      </dsp:nvSpPr>
      <dsp:spPr>
        <a:xfrm>
          <a:off x="920" y="933939"/>
          <a:ext cx="3591408" cy="21548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>
              <a:latin typeface="Calibri" panose="020F0502020204030204" pitchFamily="34" charset="0"/>
              <a:cs typeface="Times New Roman" panose="02020603050405020304" pitchFamily="18" charset="0"/>
            </a:rPr>
            <a:t>Mimoměstské bydlení</a:t>
          </a:r>
          <a:endParaRPr lang="pl-PL" sz="3600" kern="1200" dirty="0"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20" y="933939"/>
        <a:ext cx="3591408" cy="2154845"/>
      </dsp:txXfrm>
    </dsp:sp>
    <dsp:sp modelId="{35AA76CB-602F-4225-9560-6416F2823B1D}">
      <dsp:nvSpPr>
        <dsp:cNvPr id="0" name=""/>
        <dsp:cNvSpPr/>
      </dsp:nvSpPr>
      <dsp:spPr>
        <a:xfrm>
          <a:off x="3951470" y="933939"/>
          <a:ext cx="3591408" cy="2154845"/>
        </a:xfrm>
        <a:prstGeom prst="rect">
          <a:avLst/>
        </a:prstGeom>
        <a:solidFill>
          <a:schemeClr val="accent4">
            <a:hueOff val="-2337087"/>
            <a:satOff val="17205"/>
            <a:lumOff val="-1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>
              <a:latin typeface="Calibri" panose="020F0502020204030204" pitchFamily="34" charset="0"/>
              <a:cs typeface="Times New Roman" panose="02020603050405020304" pitchFamily="18" charset="0"/>
            </a:rPr>
            <a:t>Nižší než střední vzdělaní</a:t>
          </a:r>
          <a:endParaRPr lang="pl-PL" sz="3200" kern="1200" dirty="0"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951470" y="933939"/>
        <a:ext cx="3591408" cy="21548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3BFD0-8D1E-4DA3-9240-FEAADAEFA477}">
      <dsp:nvSpPr>
        <dsp:cNvPr id="0" name=""/>
        <dsp:cNvSpPr/>
      </dsp:nvSpPr>
      <dsp:spPr>
        <a:xfrm>
          <a:off x="523056" y="173"/>
          <a:ext cx="3094136" cy="185648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Samota </a:t>
          </a:r>
          <a:endParaRPr lang="pl-PL" sz="3200" kern="1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sp:txBody>
      <dsp:txXfrm>
        <a:off x="523056" y="173"/>
        <a:ext cx="3094136" cy="1856482"/>
      </dsp:txXfrm>
    </dsp:sp>
    <dsp:sp modelId="{1B9D565E-EAAE-4FCF-883B-A42C4B308AFE}">
      <dsp:nvSpPr>
        <dsp:cNvPr id="0" name=""/>
        <dsp:cNvSpPr/>
      </dsp:nvSpPr>
      <dsp:spPr>
        <a:xfrm>
          <a:off x="3926606" y="173"/>
          <a:ext cx="3094136" cy="1856482"/>
        </a:xfrm>
        <a:prstGeom prst="rect">
          <a:avLst/>
        </a:prstGeom>
        <a:solidFill>
          <a:schemeClr val="accent4">
            <a:hueOff val="-779029"/>
            <a:satOff val="5735"/>
            <a:lumOff val="-640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3200" kern="1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Závislost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3200" kern="1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na návykových látkách (alkohol, drogy)</a:t>
          </a:r>
          <a:endParaRPr lang="pl-PL" sz="3200" kern="1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sp:txBody>
      <dsp:txXfrm>
        <a:off x="3926606" y="173"/>
        <a:ext cx="3094136" cy="1856482"/>
      </dsp:txXfrm>
    </dsp:sp>
    <dsp:sp modelId="{374912FE-E992-46F8-BB71-5445073366A3}">
      <dsp:nvSpPr>
        <dsp:cNvPr id="0" name=""/>
        <dsp:cNvSpPr/>
      </dsp:nvSpPr>
      <dsp:spPr>
        <a:xfrm>
          <a:off x="523056" y="2166069"/>
          <a:ext cx="3094136" cy="1856482"/>
        </a:xfrm>
        <a:prstGeom prst="rect">
          <a:avLst/>
        </a:prstGeom>
        <a:solidFill>
          <a:schemeClr val="accent4">
            <a:hueOff val="-1558058"/>
            <a:satOff val="11470"/>
            <a:lumOff val="-1281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Právní konflikty</a:t>
          </a:r>
          <a:endParaRPr lang="pl-PL" sz="32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23056" y="2166069"/>
        <a:ext cx="3094136" cy="1856482"/>
      </dsp:txXfrm>
    </dsp:sp>
    <dsp:sp modelId="{18307A5D-7223-4C07-AE44-E0711229C686}">
      <dsp:nvSpPr>
        <dsp:cNvPr id="0" name=""/>
        <dsp:cNvSpPr/>
      </dsp:nvSpPr>
      <dsp:spPr>
        <a:xfrm>
          <a:off x="3926606" y="2166069"/>
          <a:ext cx="3094136" cy="1856482"/>
        </a:xfrm>
        <a:prstGeom prst="rect">
          <a:avLst/>
        </a:prstGeom>
        <a:solidFill>
          <a:schemeClr val="accent4">
            <a:hueOff val="-2337087"/>
            <a:satOff val="17205"/>
            <a:lumOff val="-1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rPr>
            <a:t>Pocity diskriminace</a:t>
          </a:r>
          <a:endParaRPr lang="pl-PL" sz="3200" kern="1200" dirty="0">
            <a:solidFill>
              <a:schemeClr val="tx1"/>
            </a:solidFill>
            <a:latin typeface="+mn-lt"/>
            <a:cs typeface="Times New Roman" panose="02020603050405020304" pitchFamily="18" charset="0"/>
          </a:endParaRPr>
        </a:p>
      </dsp:txBody>
      <dsp:txXfrm>
        <a:off x="3926606" y="2166069"/>
        <a:ext cx="3094136" cy="1856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03003-41F4-48C1-8596-4AE557A0AFF4}">
      <dsp:nvSpPr>
        <dsp:cNvPr id="0" name=""/>
        <dsp:cNvSpPr/>
      </dsp:nvSpPr>
      <dsp:spPr>
        <a:xfrm>
          <a:off x="523056" y="173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Samota </a:t>
          </a:r>
          <a:endParaRPr lang="pl-PL" sz="36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23056" y="173"/>
        <a:ext cx="3094136" cy="1856482"/>
      </dsp:txXfrm>
    </dsp:sp>
    <dsp:sp modelId="{58EDEBDE-176C-4D37-9989-10CDB66C44B3}">
      <dsp:nvSpPr>
        <dsp:cNvPr id="0" name=""/>
        <dsp:cNvSpPr/>
      </dsp:nvSpPr>
      <dsp:spPr>
        <a:xfrm>
          <a:off x="3893685" y="0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Chudoba  </a:t>
          </a:r>
          <a:endParaRPr lang="pl-PL" sz="36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893685" y="0"/>
        <a:ext cx="3094136" cy="1856482"/>
      </dsp:txXfrm>
    </dsp:sp>
    <dsp:sp modelId="{C3F688C5-E2C0-41D8-B80A-2977CCDBEE93}">
      <dsp:nvSpPr>
        <dsp:cNvPr id="0" name=""/>
        <dsp:cNvSpPr/>
      </dsp:nvSpPr>
      <dsp:spPr>
        <a:xfrm>
          <a:off x="2224831" y="2166069"/>
          <a:ext cx="3094136" cy="18564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Nezaměstnanost </a:t>
          </a:r>
          <a:endParaRPr lang="pl-PL" sz="32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224831" y="2166069"/>
        <a:ext cx="3094136" cy="18564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2B489-7B6E-4DA8-9C5B-EEC3BFFD57E5}">
      <dsp:nvSpPr>
        <dsp:cNvPr id="0" name=""/>
        <dsp:cNvSpPr/>
      </dsp:nvSpPr>
      <dsp:spPr>
        <a:xfrm>
          <a:off x="997170" y="1801"/>
          <a:ext cx="2009561" cy="12057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Osamocení 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97170" y="1801"/>
        <a:ext cx="2009561" cy="1205736"/>
      </dsp:txXfrm>
    </dsp:sp>
    <dsp:sp modelId="{4A983844-4832-4132-B613-4B5421053239}">
      <dsp:nvSpPr>
        <dsp:cNvPr id="0" name=""/>
        <dsp:cNvSpPr/>
      </dsp:nvSpPr>
      <dsp:spPr>
        <a:xfrm>
          <a:off x="3207687" y="1801"/>
          <a:ext cx="2009561" cy="12057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Nezaměstnaní 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207687" y="1801"/>
        <a:ext cx="2009561" cy="1205736"/>
      </dsp:txXfrm>
    </dsp:sp>
    <dsp:sp modelId="{3176D3E3-ED61-4B34-B5CD-AB9B50AB12DC}">
      <dsp:nvSpPr>
        <dsp:cNvPr id="0" name=""/>
        <dsp:cNvSpPr/>
      </dsp:nvSpPr>
      <dsp:spPr>
        <a:xfrm>
          <a:off x="5418204" y="1801"/>
          <a:ext cx="2009561" cy="12057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+mn-lt"/>
              <a:ea typeface="Ebrima" panose="02000000000000000000" pitchFamily="2" charset="0"/>
              <a:cs typeface="Ebrima" panose="02000000000000000000" pitchFamily="2" charset="0"/>
            </a:rPr>
            <a:t>Starší osoby</a:t>
          </a:r>
          <a:endParaRPr lang="pl-PL" sz="2400" kern="1200" dirty="0">
            <a:solidFill>
              <a:schemeClr val="tx1"/>
            </a:solidFill>
            <a:latin typeface="+mn-lt"/>
            <a:ea typeface="Ebrima" panose="02000000000000000000" pitchFamily="2" charset="0"/>
            <a:cs typeface="Ebrima" panose="02000000000000000000" pitchFamily="2" charset="0"/>
          </a:endParaRPr>
        </a:p>
      </dsp:txBody>
      <dsp:txXfrm>
        <a:off x="5418204" y="1801"/>
        <a:ext cx="2009561" cy="1205736"/>
      </dsp:txXfrm>
    </dsp:sp>
    <dsp:sp modelId="{CBB69A98-3F18-43DE-ADD1-0C6B36FE3C14}">
      <dsp:nvSpPr>
        <dsp:cNvPr id="0" name=""/>
        <dsp:cNvSpPr/>
      </dsp:nvSpPr>
      <dsp:spPr>
        <a:xfrm>
          <a:off x="997170" y="1408494"/>
          <a:ext cx="2009561" cy="12057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Postižení 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97170" y="1408494"/>
        <a:ext cx="2009561" cy="1205736"/>
      </dsp:txXfrm>
    </dsp:sp>
    <dsp:sp modelId="{9E384468-02FB-4321-AA91-6A635DF7E633}">
      <dsp:nvSpPr>
        <dsp:cNvPr id="0" name=""/>
        <dsp:cNvSpPr/>
      </dsp:nvSpPr>
      <dsp:spPr>
        <a:xfrm>
          <a:off x="3207687" y="1408494"/>
          <a:ext cx="2009561" cy="12057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Mimoměstští obyvatelé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207687" y="1408494"/>
        <a:ext cx="2009561" cy="1205736"/>
      </dsp:txXfrm>
    </dsp:sp>
    <dsp:sp modelId="{EB03986E-257A-4D66-9175-D3F2756B2449}">
      <dsp:nvSpPr>
        <dsp:cNvPr id="0" name=""/>
        <dsp:cNvSpPr/>
      </dsp:nvSpPr>
      <dsp:spPr>
        <a:xfrm>
          <a:off x="5400600" y="1366715"/>
          <a:ext cx="2009561" cy="12057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Osoby závislé na návykových látkách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400600" y="1366715"/>
        <a:ext cx="2009561" cy="1205736"/>
      </dsp:txXfrm>
    </dsp:sp>
    <dsp:sp modelId="{3D6CA30A-16C7-4FB3-ABE2-F781A0A0A957}">
      <dsp:nvSpPr>
        <dsp:cNvPr id="0" name=""/>
        <dsp:cNvSpPr/>
      </dsp:nvSpPr>
      <dsp:spPr>
        <a:xfrm>
          <a:off x="997170" y="2815186"/>
          <a:ext cx="2009561" cy="12057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Osoby se základním vzděláním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97170" y="2815186"/>
        <a:ext cx="2009561" cy="1205736"/>
      </dsp:txXfrm>
    </dsp:sp>
    <dsp:sp modelId="{27C53335-8FF3-4E08-B7B0-853129016365}">
      <dsp:nvSpPr>
        <dsp:cNvPr id="0" name=""/>
        <dsp:cNvSpPr/>
      </dsp:nvSpPr>
      <dsp:spPr>
        <a:xfrm>
          <a:off x="3207687" y="2815186"/>
          <a:ext cx="2009561" cy="12057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Osoby v právních konfliktech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207687" y="2815186"/>
        <a:ext cx="2009561" cy="1205736"/>
      </dsp:txXfrm>
    </dsp:sp>
    <dsp:sp modelId="{9931420A-A74E-462B-9E86-5620DBB0D65F}">
      <dsp:nvSpPr>
        <dsp:cNvPr id="0" name=""/>
        <dsp:cNvSpPr/>
      </dsp:nvSpPr>
      <dsp:spPr>
        <a:xfrm>
          <a:off x="5418204" y="2815186"/>
          <a:ext cx="2009561" cy="12057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Chudí </a:t>
          </a:r>
          <a:endParaRPr lang="pl-PL" sz="2400" kern="1200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418204" y="2815186"/>
        <a:ext cx="2009561" cy="120573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33907-71B8-4601-B560-283DEBEE2C31}">
      <dsp:nvSpPr>
        <dsp:cNvPr id="0" name=""/>
        <dsp:cNvSpPr/>
      </dsp:nvSpPr>
      <dsp:spPr>
        <a:xfrm rot="16200000">
          <a:off x="880268" y="-880268"/>
          <a:ext cx="2011362" cy="3771900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+mn-lt"/>
            </a:rPr>
            <a:t>1. </a:t>
          </a:r>
          <a:r>
            <a:rPr lang="cs-CZ" sz="2800" kern="1200" dirty="0" smtClean="0">
              <a:latin typeface="+mn-lt"/>
            </a:rPr>
            <a:t>motivace pro používání nových technologií</a:t>
          </a:r>
          <a:endParaRPr lang="pl-PL" sz="2800" kern="1200" dirty="0">
            <a:latin typeface="+mn-lt"/>
          </a:endParaRPr>
        </a:p>
      </dsp:txBody>
      <dsp:txXfrm rot="5400000">
        <a:off x="0" y="0"/>
        <a:ext cx="3771900" cy="1508521"/>
      </dsp:txXfrm>
    </dsp:sp>
    <dsp:sp modelId="{C3B10C0B-2E80-4266-9720-9E3FE7767AD0}">
      <dsp:nvSpPr>
        <dsp:cNvPr id="0" name=""/>
        <dsp:cNvSpPr/>
      </dsp:nvSpPr>
      <dsp:spPr>
        <a:xfrm>
          <a:off x="3771900" y="0"/>
          <a:ext cx="3771900" cy="2011362"/>
        </a:xfrm>
        <a:prstGeom prst="round1Rect">
          <a:avLst/>
        </a:prstGeom>
        <a:solidFill>
          <a:schemeClr val="accent4">
            <a:hueOff val="-779029"/>
            <a:satOff val="5735"/>
            <a:lumOff val="-640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+mn-lt"/>
            </a:rPr>
            <a:t>2. </a:t>
          </a:r>
          <a:r>
            <a:rPr lang="cs-CZ" sz="2800" kern="1200" dirty="0" smtClean="0">
              <a:latin typeface="+mn-lt"/>
            </a:rPr>
            <a:t>fyzický přístup (mít počítač, připojení k internetu)</a:t>
          </a:r>
          <a:endParaRPr lang="pl-PL" sz="2800" kern="1200" dirty="0">
            <a:latin typeface="+mn-lt"/>
          </a:endParaRPr>
        </a:p>
      </dsp:txBody>
      <dsp:txXfrm>
        <a:off x="3771900" y="0"/>
        <a:ext cx="3771900" cy="1508521"/>
      </dsp:txXfrm>
    </dsp:sp>
    <dsp:sp modelId="{8C663009-347B-40D6-8966-92934B117930}">
      <dsp:nvSpPr>
        <dsp:cNvPr id="0" name=""/>
        <dsp:cNvSpPr/>
      </dsp:nvSpPr>
      <dsp:spPr>
        <a:xfrm rot="10800000">
          <a:off x="0" y="2011362"/>
          <a:ext cx="3771900" cy="2011362"/>
        </a:xfrm>
        <a:prstGeom prst="round1Rect">
          <a:avLst/>
        </a:prstGeom>
        <a:solidFill>
          <a:schemeClr val="accent4">
            <a:hueOff val="-1558058"/>
            <a:satOff val="11470"/>
            <a:lumOff val="-1281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kern="1200" dirty="0" smtClean="0">
              <a:latin typeface="+mn-lt"/>
              <a:cs typeface="Times New Roman" panose="02020603050405020304" pitchFamily="18" charset="0"/>
            </a:rPr>
            <a:t>3. dovednosti</a:t>
          </a:r>
          <a:r>
            <a:rPr lang="pl-PL" altLang="pl-PL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pl-PL" sz="2800" kern="1200" dirty="0"/>
        </a:p>
      </dsp:txBody>
      <dsp:txXfrm rot="10800000">
        <a:off x="0" y="2514203"/>
        <a:ext cx="3771900" cy="1508521"/>
      </dsp:txXfrm>
    </dsp:sp>
    <dsp:sp modelId="{FCEAAE5A-9592-4F75-9B0E-276D6A4F4ACF}">
      <dsp:nvSpPr>
        <dsp:cNvPr id="0" name=""/>
        <dsp:cNvSpPr/>
      </dsp:nvSpPr>
      <dsp:spPr>
        <a:xfrm rot="5400000">
          <a:off x="4652168" y="1131093"/>
          <a:ext cx="2011362" cy="3771900"/>
        </a:xfrm>
        <a:prstGeom prst="round1Rect">
          <a:avLst/>
        </a:prstGeom>
        <a:solidFill>
          <a:schemeClr val="accent4">
            <a:hueOff val="-2337087"/>
            <a:satOff val="17205"/>
            <a:lumOff val="-1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+mn-lt"/>
            </a:rPr>
            <a:t>4. </a:t>
          </a:r>
          <a:r>
            <a:rPr lang="cs-CZ" sz="2800" kern="1200" dirty="0" smtClean="0">
              <a:latin typeface="+mn-lt"/>
            </a:rPr>
            <a:t>použití (různé způsoby použití)</a:t>
          </a:r>
          <a:endParaRPr lang="pl-PL" sz="2800" kern="1200" dirty="0">
            <a:latin typeface="+mn-lt"/>
          </a:endParaRPr>
        </a:p>
      </dsp:txBody>
      <dsp:txXfrm rot="-5400000">
        <a:off x="3771900" y="2514203"/>
        <a:ext cx="3771900" cy="1508521"/>
      </dsp:txXfrm>
    </dsp:sp>
    <dsp:sp modelId="{6B4D62F8-07EF-405C-9D5C-F3D47CA99B2E}">
      <dsp:nvSpPr>
        <dsp:cNvPr id="0" name=""/>
        <dsp:cNvSpPr/>
      </dsp:nvSpPr>
      <dsp:spPr>
        <a:xfrm>
          <a:off x="2640330" y="1508521"/>
          <a:ext cx="2263140" cy="1005681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+mn-lt"/>
              <a:cs typeface="Times New Roman" panose="02020603050405020304" pitchFamily="18" charset="0"/>
            </a:rPr>
            <a:t>Čtyři úrovně přístupu k novým médiím</a:t>
          </a:r>
          <a:endParaRPr lang="pl-PL" sz="1900" kern="1200" dirty="0">
            <a:latin typeface="+mn-lt"/>
            <a:cs typeface="Times New Roman" panose="02020603050405020304" pitchFamily="18" charset="0"/>
          </a:endParaRPr>
        </a:p>
      </dsp:txBody>
      <dsp:txXfrm>
        <a:off x="2689423" y="1557614"/>
        <a:ext cx="2164954" cy="907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FA94359-2E45-4BB4-A7F1-4FD319E6BF3D}" type="datetimeFigureOut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A88F2F-5CCB-4990-9C31-0C02543EC6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5153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1024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5FAAD7C-A983-4A01-BC50-C0B8A2BBF4FB}" type="slidenum">
              <a:rPr lang="pl-PL" altLang="pl-PL" smtClean="0"/>
              <a:pPr/>
              <a:t>1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5872527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3584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8D02A-E665-4ABE-8BCF-D37071AD774A}" type="slidenum">
              <a:rPr lang="pl-PL" altLang="pl-PL" smtClean="0"/>
              <a:pPr/>
              <a:t>17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915142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378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4D9C92-1DCB-4E41-99F3-D16D051EB009}" type="slidenum">
              <a:rPr lang="pl-PL" altLang="pl-PL" smtClean="0"/>
              <a:pPr/>
              <a:t>18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9599017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409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FD2FF2-4A52-472F-9933-D322718DDE81}" type="slidenum">
              <a:rPr lang="pl-PL" altLang="pl-PL" smtClean="0"/>
              <a:pPr/>
              <a:t>20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5956870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541474D-074A-4339-946A-6D2073D46DFD}" type="slidenum">
              <a:rPr lang="pl-PL" altLang="pl-PL" smtClean="0"/>
              <a:pPr/>
              <a:t>22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0991752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4608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D31D2C-4471-4E6C-AFB9-477562C279C0}" type="slidenum">
              <a:rPr lang="pl-PL" altLang="pl-PL" smtClean="0"/>
              <a:pPr/>
              <a:t>23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102391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4813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E5ED378-D64D-4792-8227-0576DDC419A3}" type="slidenum">
              <a:rPr lang="pl-PL" altLang="pl-PL" smtClean="0"/>
              <a:pPr/>
              <a:t>24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8320512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5018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CAEF15E-F63E-47BD-980D-EE5DA42EA578}" type="slidenum">
              <a:rPr lang="pl-PL" altLang="pl-PL" smtClean="0"/>
              <a:pPr/>
              <a:t>25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1531124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522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DDCF7FC-C4A6-4465-A490-45C86F49F4A5}" type="slidenum">
              <a:rPr lang="pl-PL" altLang="pl-PL" smtClean="0"/>
              <a:pPr/>
              <a:t>26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5194064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5427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BFABC5-9726-4C91-8883-ABCA48846E8F}" type="slidenum">
              <a:rPr lang="pl-PL" altLang="pl-PL" smtClean="0"/>
              <a:pPr/>
              <a:t>27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5689432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573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7072D4-9F3A-4F3E-A8C1-C2D478BDBFF5}" type="slidenum">
              <a:rPr lang="pl-PL" altLang="pl-PL" smtClean="0"/>
              <a:pPr/>
              <a:t>29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4004368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153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296440B-19B0-47FB-89C8-0999B69551EF}" type="slidenum">
              <a:rPr lang="pl-PL" altLang="pl-PL" smtClean="0"/>
              <a:pPr/>
              <a:t>7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799306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593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2BE16B6-6676-4B5F-8833-B29755AEA2F1}" type="slidenum">
              <a:rPr lang="pl-PL" altLang="pl-PL" smtClean="0"/>
              <a:pPr/>
              <a:t>30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4154180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6144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4CD4C5-F6B9-4D9D-8D8C-D73EE049CA12}" type="slidenum">
              <a:rPr lang="pl-PL" altLang="pl-PL" smtClean="0"/>
              <a:pPr/>
              <a:t>31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5696208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952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7A34D5D-246B-489C-B3BB-7E7F737E097E}" type="slidenum">
              <a:rPr lang="pl-PL" altLang="pl-PL" smtClean="0"/>
              <a:pPr/>
              <a:t>63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9997538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9728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B0460C-CA88-4D7B-8246-21DC93047B2B}" type="slidenum">
              <a:rPr lang="pl-PL" altLang="pl-PL" smtClean="0"/>
              <a:pPr/>
              <a:t>64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94120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194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B6CA448-93B5-4C10-8101-C33205B9D5B6}" type="slidenum">
              <a:rPr lang="pl-PL" altLang="pl-PL" smtClean="0"/>
              <a:pPr/>
              <a:t>8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049913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215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24E7D2B-F096-4A24-8711-295B6DAC3E9A}" type="slidenum">
              <a:rPr lang="pl-PL" altLang="pl-PL" smtClean="0"/>
              <a:pPr/>
              <a:t>9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726222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2355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AA6296-A59E-4EA1-B6FA-D9D2E8300FA2}" type="slidenum">
              <a:rPr lang="pl-PL" altLang="pl-PL" smtClean="0"/>
              <a:pPr/>
              <a:t>10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976572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2560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10D3211-C347-4E12-9EE0-83F4F3429599}" type="slidenum">
              <a:rPr lang="pl-PL" altLang="pl-PL" smtClean="0"/>
              <a:pPr/>
              <a:t>11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355908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297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89F050D-1D9E-4B6D-A422-C550237CA3DD}" type="slidenum">
              <a:rPr lang="pl-PL" altLang="pl-PL" smtClean="0"/>
              <a:pPr/>
              <a:t>14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4283355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317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122BF5-FD85-40C0-95AD-AF18DE8B1CF3}" type="slidenum">
              <a:rPr lang="pl-PL" altLang="pl-PL" smtClean="0"/>
              <a:pPr/>
              <a:t>15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98476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E451D6-B1BE-455A-BAA1-FB8C0A8D3ACB}" type="slidenum">
              <a:rPr lang="pl-PL" altLang="pl-PL" smtClean="0"/>
              <a:pPr/>
              <a:t>16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87223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4CD9-B783-4564-A045-2BC136AF6602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23F96-ADE4-4DFF-98DC-97BA875C69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40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66FF9-696A-4480-B31B-C7F565EAAC05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0A6FA-71EA-4684-BDB2-363CFEC1F7F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807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4000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4634F-4F88-4015-BFDF-2F2DFA322114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63944-568C-455A-B811-778541E5468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36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B1CB9-4E94-4783-B628-1AB47BEA9B20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CCB6A-BF2D-4298-B0D9-DBED8661CF5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731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4372F-5AFA-4C9E-BC21-902832E6527E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1CB88-E044-4BC7-8D58-924281EF0C3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283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AD67C-3D9A-411B-A260-54CE2B11CCB0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97035-9C70-4F02-9411-8BA383D7C0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834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CB15-3715-4461-AFE1-2FF061C87D5D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1650B-67F1-4BE1-A4DB-82E00B9A41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55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84BA-E6FE-440C-8D22-9B1B52F2FD0C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6A0AE-B425-4E5F-A8DE-15A9C8D2103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553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C183F-E2CC-410D-B7F5-B2D418A1142E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EB498-FB8D-44D8-9D2F-AD5CBAEF08B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6128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3FF1DE6-BC03-4002-AA4B-4B468B4D1CA3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9E94DA-D150-49C3-BAF2-9DC9224216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160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C6F14-3E51-445E-AEAB-E97B9ED77AFF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70A86-798E-41BB-AE2E-A30CB6A558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352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3976A34-D109-49D0-B41B-677B8C55A120}" type="datetime1">
              <a:rPr lang="pl-PL"/>
              <a:pPr>
                <a:defRPr/>
              </a:pPr>
              <a:t>17.02.2016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1D2C910-1F5D-4E4F-90F5-89B5F387224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9" r:id="rId1"/>
    <p:sldLayoutId id="2147484694" r:id="rId2"/>
    <p:sldLayoutId id="2147484700" r:id="rId3"/>
    <p:sldLayoutId id="2147484695" r:id="rId4"/>
    <p:sldLayoutId id="2147484696" r:id="rId5"/>
    <p:sldLayoutId id="2147484697" r:id="rId6"/>
    <p:sldLayoutId id="2147484701" r:id="rId7"/>
    <p:sldLayoutId id="2147484702" r:id="rId8"/>
    <p:sldLayoutId id="2147484703" r:id="rId9"/>
    <p:sldLayoutId id="2147484698" r:id="rId10"/>
    <p:sldLayoutId id="2147484704" r:id="rId11"/>
  </p:sldLayoutIdLst>
  <p:hf sldNum="0"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fdc.org.pl/wcag2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za.com/" TargetMode="External"/><Relationship Id="rId2" Type="http://schemas.openxmlformats.org/officeDocument/2006/relationships/hyperlink" Target="http://www.i-see.org.pl/strona/uploads/ngrey/Documents/materialy_doc/lipiec_2015.pdf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://stat.gov.pl/obszary-tematyczne/warunki-zycia/ubostwo-pomoc-spoleczna/ubostwo-ekonomiczne-w-polsce-w-2014-r-,14,2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ytuł 1"/>
          <p:cNvSpPr>
            <a:spLocks noGrp="1"/>
          </p:cNvSpPr>
          <p:nvPr>
            <p:ph type="ctrTitle"/>
          </p:nvPr>
        </p:nvSpPr>
        <p:spPr>
          <a:xfrm>
            <a:off x="468313" y="836613"/>
            <a:ext cx="8229600" cy="2232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4000" dirty="0" smtClean="0">
                <a:latin typeface="+mn-lt"/>
                <a:cs typeface="Times New Roman" panose="02020603050405020304" pitchFamily="18" charset="0"/>
              </a:rPr>
              <a:t>Knihovna pro „Jiného”</a:t>
            </a:r>
          </a:p>
        </p:txBody>
      </p:sp>
      <p:sp>
        <p:nvSpPr>
          <p:cNvPr id="6146" name="Podtytuł 2"/>
          <p:cNvSpPr>
            <a:spLocks noGrp="1"/>
          </p:cNvSpPr>
          <p:nvPr>
            <p:ph type="subTitle" idx="1"/>
          </p:nvPr>
        </p:nvSpPr>
        <p:spPr>
          <a:xfrm>
            <a:off x="468313" y="4456113"/>
            <a:ext cx="7900987" cy="1143000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defRPr/>
            </a:pPr>
            <a:r>
              <a:rPr lang="pl-PL" altLang="pl-PL" sz="2000" dirty="0" smtClean="0">
                <a:latin typeface="+mn-lt"/>
                <a:cs typeface="Times New Roman" panose="02020603050405020304" pitchFamily="18" charset="0"/>
              </a:rPr>
              <a:t>Dr hab. Małgorzata Fedorowicz-Kruszewska</a:t>
            </a:r>
          </a:p>
          <a:p>
            <a:pPr algn="ctr" eaLnBrk="1" fontAlgn="auto" hangingPunct="1">
              <a:defRPr/>
            </a:pPr>
            <a:r>
              <a:rPr lang="pl-PL" altLang="pl-PL" sz="1700" dirty="0" smtClean="0">
                <a:latin typeface="+mn-lt"/>
                <a:cs typeface="Times New Roman" panose="02020603050405020304" pitchFamily="18" charset="0"/>
              </a:rPr>
              <a:t>Instytut Informacji Naukowej i Bibliologii</a:t>
            </a:r>
          </a:p>
          <a:p>
            <a:pPr algn="ctr" eaLnBrk="1" fontAlgn="auto" hangingPunct="1">
              <a:defRPr/>
            </a:pPr>
            <a:r>
              <a:rPr lang="pl-PL" altLang="pl-PL" sz="1700" dirty="0" smtClean="0">
                <a:latin typeface="+mn-lt"/>
                <a:cs typeface="Times New Roman" panose="02020603050405020304" pitchFamily="18" charset="0"/>
              </a:rPr>
              <a:t>Uniwersytet Mikołaja Kopernika w Toruniu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/>
              <a:t>Kniha ve 21. století, Opava </a:t>
            </a:r>
            <a:r>
              <a:rPr lang="es-ES" dirty="0" smtClean="0"/>
              <a:t>17</a:t>
            </a:r>
            <a:r>
              <a:rPr lang="cs-CZ" dirty="0" smtClean="0"/>
              <a:t>. </a:t>
            </a:r>
            <a:r>
              <a:rPr lang="es-ES" dirty="0" smtClean="0"/>
              <a:t>-</a:t>
            </a:r>
            <a:r>
              <a:rPr lang="cs-CZ" dirty="0" smtClean="0"/>
              <a:t> </a:t>
            </a:r>
            <a:r>
              <a:rPr lang="es-ES" dirty="0" smtClean="0"/>
              <a:t>18</a:t>
            </a:r>
            <a:r>
              <a:rPr lang="es-ES" dirty="0"/>
              <a:t>. 02. 2016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Sociální vyloučení</a:t>
            </a:r>
          </a:p>
        </p:txBody>
      </p:sp>
      <p:sp>
        <p:nvSpPr>
          <p:cNvPr id="22531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89138"/>
            <a:ext cx="7543800" cy="3324225"/>
          </a:xfrm>
        </p:spPr>
        <p:txBody>
          <a:bodyPr/>
          <a:lstStyle/>
          <a:p>
            <a:pPr marL="0" indent="0" algn="just" eaLnBrk="1" hangingPunct="1">
              <a:buFont typeface="Calibri" panose="020F0502020204030204" pitchFamily="34" charset="0"/>
              <a:buNone/>
            </a:pPr>
            <a:endParaRPr lang="pl-PL" altLang="pl-PL" dirty="0" smtClean="0"/>
          </a:p>
          <a:p>
            <a:pPr marL="0" indent="0" algn="just" eaLnBrk="1" hangingPunct="1">
              <a:buFont typeface="Calibri" panose="020F0502020204030204" pitchFamily="34" charset="0"/>
              <a:buNone/>
            </a:pPr>
            <a:endParaRPr lang="pl-PL" altLang="pl-PL" dirty="0" smtClean="0"/>
          </a:p>
          <a:p>
            <a:pPr marL="0" indent="0" algn="just" eaLnBrk="1" hangingPunct="1">
              <a:buFont typeface="Calibri" panose="020F0502020204030204" pitchFamily="34" charset="0"/>
              <a:buNone/>
            </a:pPr>
            <a:r>
              <a:rPr lang="pl-PL" altLang="pl-PL" dirty="0" smtClean="0"/>
              <a:t>„</a:t>
            </a:r>
            <a:r>
              <a:rPr lang="pl-PL" altLang="pl-PL" sz="2800" dirty="0">
                <a:cs typeface="Times New Roman" panose="02020603050405020304" pitchFamily="18" charset="0"/>
              </a:rPr>
              <a:t>je-li</a:t>
            </a:r>
            <a:r>
              <a:rPr lang="pl-PL" altLang="pl-PL" dirty="0" smtClean="0"/>
              <a:t> </a:t>
            </a:r>
            <a:r>
              <a:rPr lang="pl-PL" altLang="pl-PL" sz="2800" dirty="0" smtClean="0">
                <a:cs typeface="Times New Roman" panose="02020603050405020304" pitchFamily="18" charset="0"/>
              </a:rPr>
              <a:t>daný jednotlivec nebo sociální skupina součástí komunity, nemůže se plně účastnit jejích důležitých momentů” </a:t>
            </a:r>
          </a:p>
          <a:p>
            <a:pPr marL="0" indent="0" algn="just" eaLnBrk="1" hangingPunct="1">
              <a:buFont typeface="Calibri" panose="020F0502020204030204" pitchFamily="34" charset="0"/>
              <a:buNone/>
            </a:pPr>
            <a:r>
              <a:rPr lang="pl-PL" altLang="pl-PL" sz="2800" dirty="0" smtClean="0">
                <a:cs typeface="Times New Roman" panose="02020603050405020304" pitchFamily="18" charset="0"/>
              </a:rPr>
              <a:t>(</a:t>
            </a:r>
            <a:r>
              <a:rPr lang="pl-PL" altLang="pl-PL" sz="2800" i="1" dirty="0" smtClean="0">
                <a:cs typeface="Times New Roman" panose="02020603050405020304" pitchFamily="18" charset="0"/>
              </a:rPr>
              <a:t>Diagnoza Społeczna 2015…</a:t>
            </a:r>
            <a:r>
              <a:rPr lang="pl-PL" altLang="pl-PL" sz="2800" dirty="0" smtClean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Sociální vyloučení se může týkat:</a:t>
            </a:r>
            <a:endParaRPr lang="pl-PL" altLang="pl-PL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4339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endParaRPr lang="pl-PL" altLang="pl-PL" sz="2400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 marL="91440" indent="-91440" eaLnBrk="1" fontAlgn="auto" hangingPunct="1">
              <a:buFontTx/>
              <a:buChar char="-"/>
              <a:defRPr/>
            </a:pPr>
            <a:r>
              <a:rPr lang="pl-PL" alt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práce</a:t>
            </a:r>
          </a:p>
          <a:p>
            <a:pPr marL="91440" indent="-91440" eaLnBrk="1" fontAlgn="auto" hangingPunct="1">
              <a:buFontTx/>
              <a:buChar char="-"/>
              <a:defRPr/>
            </a:pPr>
            <a:r>
              <a:rPr lang="pl-PL" altLang="pl-PL" sz="24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pl-PL" alt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konsumpce</a:t>
            </a:r>
          </a:p>
          <a:p>
            <a:pPr marL="91440" indent="-91440" eaLnBrk="1" fontAlgn="auto" hangingPunct="1">
              <a:buFontTx/>
              <a:buChar char="-"/>
              <a:defRPr/>
            </a:pPr>
            <a:r>
              <a:rPr lang="pl-PL" alt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účasti v kultuře</a:t>
            </a:r>
          </a:p>
          <a:p>
            <a:pPr marL="91440" indent="-91440" eaLnBrk="1" fontAlgn="auto" hangingPunct="1">
              <a:buFontTx/>
              <a:buChar char="-"/>
              <a:defRPr/>
            </a:pPr>
            <a:r>
              <a:rPr lang="pl-PL" alt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účasti v místní komunitě</a:t>
            </a:r>
          </a:p>
          <a:p>
            <a:pPr marL="91440" indent="-91440" eaLnBrk="1" fontAlgn="auto" hangingPunct="1">
              <a:buFontTx/>
              <a:buChar char="-"/>
              <a:defRPr/>
            </a:pPr>
            <a:r>
              <a:rPr lang="pl-PL" alt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účasti v politice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endParaRPr lang="pl-PL" altLang="pl-PL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endParaRPr lang="pl-PL" alt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Sociální vyloučení</a:t>
            </a:r>
            <a:endParaRPr lang="pl-PL" sz="4000" dirty="0">
              <a:latin typeface="+mn-lt"/>
            </a:endParaRP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929259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1547664" y="2780928"/>
            <a:ext cx="799306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Calibri" panose="020F0502020204030204" pitchFamily="34" charset="0"/>
              <a:buNone/>
              <a:defRPr/>
            </a:pPr>
            <a:r>
              <a:rPr lang="pl-PL" altLang="pl-PL" sz="2800" dirty="0" smtClean="0">
                <a:latin typeface="+mn-lt"/>
                <a:cs typeface="Times New Roman" panose="02020603050405020304" pitchFamily="18" charset="0"/>
              </a:rPr>
              <a:t>Co může vést k sociálnímu vyloučení?</a:t>
            </a:r>
            <a:endParaRPr lang="pl-PL" altLang="pl-PL" sz="2800" dirty="0"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802385"/>
              </p:ext>
            </p:extLst>
          </p:nvPr>
        </p:nvGraphicFramePr>
        <p:xfrm>
          <a:off x="822325" y="1268760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258888" y="6308725"/>
            <a:ext cx="5834062" cy="314325"/>
          </a:xfrm>
        </p:spPr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pl-PL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Vyloučení </a:t>
            </a:r>
            <a:r>
              <a:rPr lang="pl-PL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fyzické</a:t>
            </a:r>
            <a:endParaRPr lang="pl-PL" sz="4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37188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l-PL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Vyloučení strukturální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932884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Vyloučení normativní</a:t>
            </a:r>
            <a:endParaRPr lang="pl-PL" sz="4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036743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Vyloučení materiální</a:t>
            </a:r>
            <a:endParaRPr lang="pl-PL" sz="4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919828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1835696" y="2852936"/>
            <a:ext cx="7920037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l-PL" altLang="pl-PL" sz="3200" dirty="0" smtClean="0">
                <a:latin typeface="+mn-lt"/>
                <a:cs typeface="Times New Roman" panose="02020603050405020304" pitchFamily="18" charset="0"/>
              </a:rPr>
              <a:t>Koho se týká sociální vyloučení?</a:t>
            </a:r>
            <a:endParaRPr lang="pl-PL" altLang="pl-PL" sz="3200" dirty="0"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Obsah prezentace</a:t>
            </a:r>
            <a:endParaRPr lang="pl-PL" sz="4000" dirty="0">
              <a:latin typeface="+mn-lt"/>
            </a:endParaRP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 dirty="0" smtClean="0"/>
              <a:t>1. Úvod</a:t>
            </a:r>
          </a:p>
          <a:p>
            <a:r>
              <a:rPr lang="pl-PL" altLang="pl-PL" dirty="0" smtClean="0"/>
              <a:t>2. „Jiný”, sociálně vyloučený </a:t>
            </a:r>
          </a:p>
          <a:p>
            <a:r>
              <a:rPr lang="pl-PL" altLang="pl-PL" dirty="0" smtClean="0"/>
              <a:t>2. Média </a:t>
            </a:r>
          </a:p>
          <a:p>
            <a:r>
              <a:rPr lang="pl-PL" altLang="pl-PL" dirty="0" smtClean="0"/>
              <a:t>3. Knihovnické a informační služby</a:t>
            </a:r>
          </a:p>
          <a:p>
            <a:r>
              <a:rPr lang="pl-PL" altLang="pl-PL" dirty="0" smtClean="0"/>
              <a:t>4. Shrnutí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1687" y="416993"/>
            <a:ext cx="7543800" cy="75599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Skupiny ohroženy sociálním vyloučením</a:t>
            </a:r>
            <a:endParaRPr lang="pl-PL" sz="3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716264"/>
              </p:ext>
            </p:extLst>
          </p:nvPr>
        </p:nvGraphicFramePr>
        <p:xfrm>
          <a:off x="251520" y="1846263"/>
          <a:ext cx="8424936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684213" y="908050"/>
            <a:ext cx="8135937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2800" dirty="0" smtClean="0">
                <a:latin typeface="+mn-lt"/>
                <a:cs typeface="Times New Roman" panose="02020603050405020304" pitchFamily="18" charset="0"/>
              </a:rPr>
              <a:t>Neexistuje jednoduchý způsob pro prevenci a boj proti sociálnímu vyloučení</a:t>
            </a:r>
            <a:endParaRPr lang="pl-PL" sz="2800" dirty="0"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5940152" y="2230014"/>
            <a:ext cx="790575" cy="1368425"/>
          </a:xfrm>
          <a:prstGeom prst="straightConnector1">
            <a:avLst/>
          </a:prstGeom>
          <a:ln w="889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flipH="1">
            <a:off x="2483768" y="2276475"/>
            <a:ext cx="792163" cy="1368425"/>
          </a:xfrm>
          <a:prstGeom prst="straightConnector1">
            <a:avLst/>
          </a:prstGeom>
          <a:ln w="889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12"/>
          <p:cNvSpPr/>
          <p:nvPr/>
        </p:nvSpPr>
        <p:spPr>
          <a:xfrm>
            <a:off x="1520548" y="4030663"/>
            <a:ext cx="1399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2800" dirty="0" smtClean="0">
                <a:latin typeface="+mn-lt"/>
                <a:cs typeface="Times New Roman" panose="02020603050405020304" pitchFamily="18" charset="0"/>
              </a:rPr>
              <a:t>edukace</a:t>
            </a:r>
            <a:endParaRPr lang="pl-PL" sz="28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4932363" y="4030663"/>
            <a:ext cx="3887787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2800" dirty="0">
                <a:latin typeface="+mn-lt"/>
                <a:cs typeface="Times New Roman" panose="02020603050405020304" pitchFamily="18" charset="0"/>
              </a:rPr>
              <a:t>p</a:t>
            </a:r>
            <a:r>
              <a:rPr lang="pl-PL" sz="2800" dirty="0" smtClean="0">
                <a:latin typeface="+mn-lt"/>
                <a:cs typeface="Times New Roman" panose="02020603050405020304" pitchFamily="18" charset="0"/>
              </a:rPr>
              <a:t>ermanentní vzdělávání </a:t>
            </a:r>
            <a:endParaRPr lang="pl-PL" sz="2800" dirty="0"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Vyloučení digitální/e-vyloučení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2325" y="2133600"/>
            <a:ext cx="7543800" cy="3324225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buFont typeface="Wingdings 2" panose="05020102010507070707" pitchFamily="18" charset="2"/>
              <a:buNone/>
              <a:defRPr/>
            </a:pP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fontAlgn="auto" hangingPunct="1">
              <a:buFont typeface="Calibri" panose="020F0502020204030204" pitchFamily="34" charset="0"/>
              <a:buNone/>
              <a:defRPr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„</a:t>
            </a: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rozdíly mezi těmi, kteří mají regulární přístup k digitálním a informačním technologiím a umějí toho využít a těmi, kteří tyto možnosti nemají” </a:t>
            </a:r>
          </a:p>
          <a:p>
            <a:pPr marL="0" indent="0" algn="just" eaLnBrk="1" fontAlgn="auto" hangingPunct="1">
              <a:buFont typeface="Calibri" panose="020F0502020204030204" pitchFamily="34" charset="0"/>
              <a:buNone/>
              <a:defRPr/>
            </a:pP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(D. Batorski, </a:t>
            </a:r>
            <a:r>
              <a:rPr lang="pl-PL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Polacy wobec technologii cyfrowych…, </a:t>
            </a: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s. 340-341)</a:t>
            </a:r>
          </a:p>
          <a:p>
            <a:pPr marL="0" indent="0" algn="just" eaLnBrk="1" fontAlgn="auto" hangingPunct="1">
              <a:buFont typeface="Wingdings 2" panose="05020102010507070707" pitchFamily="18" charset="2"/>
              <a:buNone/>
              <a:defRPr/>
            </a:pP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 eaLnBrk="1" fontAlgn="auto" hangingPunct="1">
              <a:defRPr/>
            </a:pP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Úrovně přístupu k novým médiím</a:t>
            </a: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(podle J. A. G. M. van </a:t>
            </a:r>
            <a:r>
              <a:rPr lang="pl-PL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Dijk</a:t>
            </a:r>
            <a:r>
              <a:rPr lang="pl-P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)</a:t>
            </a:r>
            <a:endParaRPr lang="pl-PL" sz="2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474250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Digitální </a:t>
            </a:r>
            <a:r>
              <a:rPr lang="pl-PL" altLang="pl-PL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vyloučení</a:t>
            </a:r>
            <a:endParaRPr lang="pl-PL" altLang="pl-PL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710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pl-PL" sz="2400" dirty="0" smtClean="0">
                <a:cs typeface="Times New Roman" panose="02020603050405020304" pitchFamily="18" charset="0"/>
              </a:rPr>
              <a:t>Skupiny nejvíce ohrožené digitálním vyloučením:</a:t>
            </a:r>
          </a:p>
          <a:p>
            <a:pPr eaLnBrk="1" hangingPunct="1">
              <a:buFontTx/>
              <a:buChar char="-"/>
            </a:pPr>
            <a:r>
              <a:rPr lang="pl-PL" altLang="pl-PL" sz="2400" dirty="0" smtClean="0">
                <a:cs typeface="Times New Roman" panose="02020603050405020304" pitchFamily="18" charset="0"/>
              </a:rPr>
              <a:t>osoby v seniorském věku</a:t>
            </a:r>
            <a:endParaRPr lang="pl-PL" altLang="pl-PL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Char char="-"/>
            </a:pPr>
            <a:r>
              <a:rPr lang="pl-PL" altLang="pl-PL" sz="2400" dirty="0" smtClean="0">
                <a:cs typeface="Times New Roman" panose="02020603050405020304" pitchFamily="18" charset="0"/>
              </a:rPr>
              <a:t>osoby </a:t>
            </a:r>
            <a:r>
              <a:rPr lang="pl-PL" altLang="pl-PL" sz="2400" dirty="0">
                <a:cs typeface="Times New Roman" panose="02020603050405020304" pitchFamily="18" charset="0"/>
              </a:rPr>
              <a:t>s nízkým vzděláním</a:t>
            </a:r>
          </a:p>
          <a:p>
            <a:pPr eaLnBrk="1" hangingPunct="1">
              <a:buFontTx/>
              <a:buChar char="-"/>
            </a:pPr>
            <a:r>
              <a:rPr lang="pl-PL" altLang="pl-PL" sz="2400" dirty="0" smtClean="0">
                <a:cs typeface="Times New Roman" panose="02020603050405020304" pitchFamily="18" charset="0"/>
              </a:rPr>
              <a:t>osoby se </a:t>
            </a:r>
            <a:r>
              <a:rPr lang="pl-PL" altLang="pl-PL" sz="2400" dirty="0">
                <a:cs typeface="Times New Roman" panose="02020603050405020304" pitchFamily="18" charset="0"/>
              </a:rPr>
              <a:t>zdravotním postižením</a:t>
            </a:r>
          </a:p>
          <a:p>
            <a:pPr eaLnBrk="1" hangingPunct="1">
              <a:buFontTx/>
              <a:buChar char="-"/>
            </a:pPr>
            <a:r>
              <a:rPr lang="pl-PL" altLang="pl-PL" sz="2400" dirty="0" smtClean="0">
                <a:cs typeface="Times New Roman" panose="02020603050405020304" pitchFamily="18" charset="0"/>
              </a:rPr>
              <a:t>osoby </a:t>
            </a:r>
            <a:r>
              <a:rPr lang="pl-PL" altLang="pl-PL" sz="2400" dirty="0">
                <a:cs typeface="Times New Roman" panose="02020603050405020304" pitchFamily="18" charset="0"/>
              </a:rPr>
              <a:t>s nízkými příjmy</a:t>
            </a:r>
          </a:p>
          <a:p>
            <a:pPr eaLnBrk="1" hangingPunct="1">
              <a:buFontTx/>
              <a:buChar char="-"/>
            </a:pPr>
            <a:r>
              <a:rPr lang="pl-PL" altLang="pl-PL" sz="2400" dirty="0" smtClean="0">
                <a:cs typeface="Times New Roman" panose="02020603050405020304" pitchFamily="18" charset="0"/>
              </a:rPr>
              <a:t>osoby </a:t>
            </a:r>
            <a:r>
              <a:rPr lang="pl-PL" altLang="pl-PL" sz="2400" dirty="0">
                <a:cs typeface="Times New Roman" panose="02020603050405020304" pitchFamily="18" charset="0"/>
              </a:rPr>
              <a:t>žijící </a:t>
            </a:r>
            <a:r>
              <a:rPr lang="pl-PL" altLang="pl-PL" sz="2400" dirty="0" smtClean="0">
                <a:cs typeface="Times New Roman" panose="02020603050405020304" pitchFamily="18" charset="0"/>
              </a:rPr>
              <a:t>mimo město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9810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Osoby se zdravotním postižením</a:t>
            </a:r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318517"/>
              </p:ext>
            </p:extLst>
          </p:nvPr>
        </p:nvGraphicFramePr>
        <p:xfrm>
          <a:off x="822325" y="1484784"/>
          <a:ext cx="7765083" cy="4274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 Osoby se zdravotním postižením</a:t>
            </a:r>
          </a:p>
        </p:txBody>
      </p:sp>
      <p:graphicFrame>
        <p:nvGraphicFramePr>
          <p:cNvPr id="11" name="Symbol zastępczy zawartości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545754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Uživatelé </a:t>
            </a:r>
            <a:r>
              <a:rPr lang="pl-PL" altLang="pl-PL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alternativních formátů dokumentů</a:t>
            </a:r>
            <a:endParaRPr lang="pl-PL" altLang="pl-PL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52109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Věková typologie(WHO)</a:t>
            </a:r>
            <a:endParaRPr lang="pl-PL" sz="4000" dirty="0">
              <a:latin typeface="+mn-lt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059323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sz="4000" dirty="0" smtClean="0">
                <a:latin typeface="+mn-lt"/>
                <a:cs typeface="Times New Roman" panose="02020603050405020304" pitchFamily="18" charset="0"/>
              </a:rPr>
              <a:t>Stárnutí populace - Evropa</a:t>
            </a:r>
            <a:endParaRPr lang="pl-PL" sz="4000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767609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2325" y="260648"/>
            <a:ext cx="7543800" cy="1449387"/>
          </a:xfrm>
        </p:spPr>
        <p:txBody>
          <a:bodyPr/>
          <a:lstStyle/>
          <a:p>
            <a:pPr>
              <a:defRPr/>
            </a:pPr>
            <a:r>
              <a:rPr lang="pl-PL" sz="4000" i="1" dirty="0" smtClean="0">
                <a:latin typeface="+mn-lt"/>
              </a:rPr>
              <a:t>Jiný</a:t>
            </a:r>
            <a:endParaRPr lang="pl-PL" sz="4000" i="1" dirty="0">
              <a:latin typeface="+mn-lt"/>
            </a:endParaRPr>
          </a:p>
        </p:txBody>
      </p:sp>
      <p:sp>
        <p:nvSpPr>
          <p:cNvPr id="1229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altLang="pl-PL" dirty="0" smtClean="0"/>
          </a:p>
          <a:p>
            <a:pPr algn="just"/>
            <a:r>
              <a:rPr lang="pl-PL" altLang="pl-PL" sz="3200" dirty="0" smtClean="0"/>
              <a:t>„Jiný člověk jako ten jiný není pouze alter egem: je tím, čím já nejsem” </a:t>
            </a:r>
          </a:p>
          <a:p>
            <a:pPr algn="just"/>
            <a:r>
              <a:rPr lang="pl-PL" altLang="pl-PL" sz="3200" dirty="0" smtClean="0"/>
              <a:t>(E. Levinas, </a:t>
            </a:r>
            <a:r>
              <a:rPr lang="pl-PL" altLang="pl-PL" sz="3200" i="1" dirty="0" smtClean="0"/>
              <a:t>Czas i to, co inne…, </a:t>
            </a:r>
            <a:r>
              <a:rPr lang="pl-PL" altLang="pl-PL" sz="3200" dirty="0" smtClean="0"/>
              <a:t>s. 93)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sz="4000" dirty="0" smtClean="0">
                <a:latin typeface="+mn-lt"/>
                <a:cs typeface="Times New Roman" panose="02020603050405020304" pitchFamily="18" charset="0"/>
              </a:rPr>
              <a:t>Stárnutí populace - Polsko</a:t>
            </a:r>
            <a:endParaRPr lang="pl-PL" sz="4000" dirty="0">
              <a:latin typeface="+mn-lt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399706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3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Nezaměstnaní</a:t>
            </a:r>
            <a:endParaRPr lang="pl-PL" sz="3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419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altLang="pl-PL" dirty="0" smtClean="0"/>
          </a:p>
          <a:p>
            <a:endParaRPr lang="pl-PL" altLang="pl-PL" dirty="0" smtClean="0"/>
          </a:p>
          <a:p>
            <a:pPr algn="just"/>
            <a:r>
              <a:rPr lang="pl-PL" altLang="pl-PL" sz="2800" dirty="0" smtClean="0">
                <a:cs typeface="Times New Roman" panose="02020603050405020304" pitchFamily="18" charset="0"/>
              </a:rPr>
              <a:t>„nezaměstnaní </a:t>
            </a:r>
            <a:r>
              <a:rPr lang="pl-PL" altLang="pl-PL" sz="2800" dirty="0">
                <a:cs typeface="Times New Roman" panose="02020603050405020304" pitchFamily="18" charset="0"/>
              </a:rPr>
              <a:t>a </a:t>
            </a:r>
            <a:r>
              <a:rPr lang="pl-PL" altLang="pl-PL" sz="2800" dirty="0" smtClean="0">
                <a:cs typeface="Times New Roman" panose="02020603050405020304" pitchFamily="18" charset="0"/>
              </a:rPr>
              <a:t>nevykonávající </a:t>
            </a:r>
            <a:r>
              <a:rPr lang="pl-PL" altLang="pl-PL" sz="2800" dirty="0">
                <a:cs typeface="Times New Roman" panose="02020603050405020304" pitchFamily="18" charset="0"/>
              </a:rPr>
              <a:t>jinou placenou práci, kteří jsou schopni a připraveni nastoupit do zaměstnání na plný pracovní úvazek v dané profesi nebo službě či </a:t>
            </a:r>
            <a:r>
              <a:rPr lang="pl-PL" altLang="pl-PL" sz="2800" dirty="0" smtClean="0">
                <a:cs typeface="Times New Roman" panose="02020603050405020304" pitchFamily="18" charset="0"/>
              </a:rPr>
              <a:t>v jiné </a:t>
            </a:r>
            <a:r>
              <a:rPr lang="pl-PL" altLang="pl-PL" sz="2800" dirty="0">
                <a:cs typeface="Times New Roman" panose="02020603050405020304" pitchFamily="18" charset="0"/>
              </a:rPr>
              <a:t>placené </a:t>
            </a:r>
            <a:r>
              <a:rPr lang="pl-PL" altLang="pl-PL" sz="2800" dirty="0" smtClean="0">
                <a:cs typeface="Times New Roman" panose="02020603050405020304" pitchFamily="18" charset="0"/>
              </a:rPr>
              <a:t>práci (…)” (</a:t>
            </a:r>
            <a:r>
              <a:rPr lang="pl-PL" altLang="pl-PL" sz="2800" i="1" dirty="0" smtClean="0"/>
              <a:t>Ustawa o promocji zatrudnienia i instytucjach rynku pracy</a:t>
            </a:r>
            <a:r>
              <a:rPr lang="pl-PL" altLang="pl-PL" sz="2800" dirty="0" smtClean="0"/>
              <a:t>)</a:t>
            </a:r>
            <a:endParaRPr lang="pl-PL" altLang="pl-PL" sz="2800" dirty="0" smtClean="0">
              <a:cs typeface="Times New Roman" panose="02020603050405020304" pitchFamily="18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2831109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400" dirty="0" smtClean="0">
                <a:latin typeface="+mn-lt"/>
              </a:rPr>
              <a:t>Osoby v konfliktu s právem</a:t>
            </a:r>
            <a:endParaRPr lang="pl-PL" sz="4400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772793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  <a:cs typeface="Times New Roman" panose="02020603050405020304" pitchFamily="18" charset="0"/>
              </a:rPr>
              <a:t>Cizinci</a:t>
            </a:r>
            <a:endParaRPr lang="pl-PL" sz="4000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706186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Cizinci v Polsku</a:t>
            </a:r>
            <a:endParaRPr lang="pl-PL" sz="4000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061092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3200" dirty="0" smtClean="0">
                <a:latin typeface="+mn-lt"/>
              </a:rPr>
              <a:t>Národnostní </a:t>
            </a:r>
            <a:r>
              <a:rPr lang="pl-PL" sz="3200" dirty="0">
                <a:latin typeface="+mn-lt"/>
              </a:rPr>
              <a:t>a </a:t>
            </a:r>
            <a:r>
              <a:rPr lang="pl-PL" sz="3200" dirty="0" smtClean="0">
                <a:latin typeface="+mn-lt"/>
              </a:rPr>
              <a:t>etnické menšiny </a:t>
            </a:r>
            <a:r>
              <a:rPr lang="pl-PL" sz="3200" dirty="0">
                <a:latin typeface="+mn-lt"/>
              </a:rPr>
              <a:t>v Polsku</a:t>
            </a:r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572439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4102800"/>
              </p:ext>
            </p:extLst>
          </p:nvPr>
        </p:nvGraphicFramePr>
        <p:xfrm>
          <a:off x="683568" y="116632"/>
          <a:ext cx="7632848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50374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2325" y="2195513"/>
            <a:ext cx="7543800" cy="3324225"/>
          </a:xfrm>
        </p:spPr>
        <p:txBody>
          <a:bodyPr rtlCol="0"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pl-PL" sz="2400" dirty="0"/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pl-PL" sz="2800" dirty="0"/>
              <a:t>nosiče </a:t>
            </a:r>
            <a:r>
              <a:rPr lang="pl-PL" sz="2800" dirty="0" smtClean="0"/>
              <a:t>informací (prostředků přenosu), </a:t>
            </a:r>
            <a:r>
              <a:rPr lang="pl-PL" sz="2800" dirty="0"/>
              <a:t>mezi které patří mimo jiné, noviny, knihy, filmy, rádio, počítačové sítě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2800" dirty="0" smtClean="0">
                <a:latin typeface="+mn-lt"/>
              </a:rPr>
              <a:t>Média (alternativní formáty) – funkční dělení</a:t>
            </a:r>
            <a:endParaRPr lang="pl-PL" sz="2800" dirty="0">
              <a:latin typeface="+mn-lt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473442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543800" cy="14493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4000" i="1" dirty="0" smtClean="0">
                <a:latin typeface="+mn-lt"/>
              </a:rPr>
              <a:t>Jiný</a:t>
            </a:r>
            <a:endParaRPr lang="pl-PL" sz="4000" i="1" dirty="0">
              <a:latin typeface="+mn-lt"/>
            </a:endParaRP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altLang="pl-PL" sz="2800" dirty="0" smtClean="0"/>
          </a:p>
          <a:p>
            <a:pPr algn="just"/>
            <a:r>
              <a:rPr lang="pl-PL" altLang="pl-PL" sz="2800" dirty="0" smtClean="0"/>
              <a:t>„</a:t>
            </a:r>
            <a:r>
              <a:rPr lang="pl-PL" altLang="pl-PL" sz="2800" dirty="0"/>
              <a:t>A</a:t>
            </a:r>
            <a:r>
              <a:rPr lang="pl-PL" altLang="pl-PL" sz="2800" dirty="0" smtClean="0"/>
              <a:t>bsolutně Jiný je jiným člověkem. Nenachází se na stejné úrovni jako Já. […] chybějící společná vlast činí Jiného cizím; Cizím, který narušuje moje </a:t>
            </a:r>
            <a:r>
              <a:rPr lang="pl-PL" altLang="pl-PL" sz="2800" i="1" dirty="0" smtClean="0"/>
              <a:t>u mne samotného</a:t>
            </a:r>
            <a:r>
              <a:rPr lang="pl-PL" altLang="pl-PL" sz="2800" dirty="0" smtClean="0"/>
              <a:t>” </a:t>
            </a:r>
          </a:p>
          <a:p>
            <a:pPr algn="just"/>
            <a:r>
              <a:rPr lang="pl-PL" altLang="pl-PL" sz="2800" dirty="0" smtClean="0"/>
              <a:t>(E. Levinas, </a:t>
            </a:r>
            <a:r>
              <a:rPr lang="pl-PL" altLang="pl-PL" sz="2800" i="1" dirty="0" smtClean="0"/>
              <a:t>Całość i nieskończoność</a:t>
            </a:r>
            <a:r>
              <a:rPr lang="pl-PL" altLang="pl-PL" sz="2800" dirty="0" smtClean="0"/>
              <a:t>…, s. 26)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Analogová média</a:t>
            </a:r>
            <a:endParaRPr lang="pl-PL" sz="4000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984830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Digitální média</a:t>
            </a:r>
            <a:endParaRPr lang="pl-PL" sz="4000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510923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Dostupnost WWW stránek</a:t>
            </a:r>
            <a:endParaRPr lang="pl-PL" sz="4000" dirty="0">
              <a:latin typeface="+mn-lt"/>
            </a:endParaRPr>
          </a:p>
        </p:txBody>
      </p:sp>
      <p:sp>
        <p:nvSpPr>
          <p:cNvPr id="72707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846263"/>
            <a:ext cx="8640763" cy="4022725"/>
          </a:xfrm>
        </p:spPr>
        <p:txBody>
          <a:bodyPr/>
          <a:lstStyle/>
          <a:p>
            <a:pPr marL="0" indent="0">
              <a:buFont typeface="Calibri" panose="020F0502020204030204" pitchFamily="34" charset="0"/>
              <a:buNone/>
            </a:pPr>
            <a:endParaRPr lang="pl-PL" altLang="pl-PL" dirty="0" smtClean="0"/>
          </a:p>
          <a:p>
            <a:pPr marL="0" indent="0" algn="just">
              <a:buNone/>
            </a:pPr>
            <a:r>
              <a:rPr lang="pl-PL" altLang="pl-PL" sz="2400" dirty="0" smtClean="0"/>
              <a:t>„vlastnost vyplývající </a:t>
            </a:r>
            <a:r>
              <a:rPr lang="pl-PL" altLang="pl-PL" sz="2400" dirty="0"/>
              <a:t>z jejich konstrukce, umožňující </a:t>
            </a:r>
            <a:r>
              <a:rPr lang="pl-PL" altLang="pl-PL" sz="2400" dirty="0" smtClean="0"/>
              <a:t>úplný, nezávislý, bezpečný </a:t>
            </a:r>
            <a:r>
              <a:rPr lang="pl-PL" altLang="pl-PL" sz="2400" dirty="0"/>
              <a:t>a efektivní přístup k obsahu a funkčnosti, s přihlédnutím ke zvláštnostem různých skupin” </a:t>
            </a:r>
            <a:r>
              <a:rPr lang="pl-PL" altLang="pl-PL" sz="2400" dirty="0" smtClean="0"/>
              <a:t>(J. Zadrożny, </a:t>
            </a:r>
            <a:r>
              <a:rPr lang="pl-PL" altLang="pl-PL" sz="2400" i="1" dirty="0" smtClean="0"/>
              <a:t>Studenci niewidomi…</a:t>
            </a:r>
            <a:r>
              <a:rPr lang="pl-PL" altLang="pl-PL" sz="2400" dirty="0" smtClean="0"/>
              <a:t>, s. 5)</a:t>
            </a:r>
          </a:p>
          <a:p>
            <a:pPr marL="0" indent="0" algn="just">
              <a:buFont typeface="Calibri" panose="020F0502020204030204" pitchFamily="34" charset="0"/>
              <a:buNone/>
            </a:pPr>
            <a:r>
              <a:rPr lang="pl-PL" altLang="pl-PL" sz="2400" i="1" dirty="0" smtClean="0"/>
              <a:t> Web Content Accessibility Guidelines (WCAG) 2.0 </a:t>
            </a:r>
            <a:r>
              <a:rPr lang="pl-PL" altLang="pl-PL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pl-PL" altLang="pl-PL" sz="2400" i="1" dirty="0" smtClean="0"/>
              <a:t>Wytyczne dla dostępności treści stron internetowych 2.0 </a:t>
            </a:r>
            <a:r>
              <a:rPr lang="pl-PL" altLang="pl-PL" sz="2400" dirty="0" smtClean="0"/>
              <a:t>[online] [dostęp: 01.02.2016]. Dostupné z WWW:</a:t>
            </a:r>
            <a:r>
              <a:rPr lang="pl-PL" altLang="pl-PL" sz="2400" i="1" dirty="0" smtClean="0"/>
              <a:t> </a:t>
            </a:r>
            <a:r>
              <a:rPr lang="pl-PL" altLang="pl-PL" sz="2400" dirty="0" smtClean="0"/>
              <a:t> </a:t>
            </a:r>
            <a:r>
              <a:rPr lang="pl-PL" altLang="pl-PL" sz="2400" u="sng" dirty="0" smtClean="0">
                <a:hlinkClick r:id="rId2"/>
              </a:rPr>
              <a:t>http://fdc.org.pl/wcag2/</a:t>
            </a:r>
            <a:endParaRPr lang="pl-PL" altLang="pl-PL" sz="2400" i="1" dirty="0" smtClean="0">
              <a:solidFill>
                <a:srgbClr val="FF0000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Pomocné technologie / asistenční</a:t>
            </a:r>
            <a:endParaRPr lang="pl-PL" sz="3600" b="1" dirty="0">
              <a:latin typeface="+mn-lt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438500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l-PL" sz="3200" dirty="0">
                <a:latin typeface="+mn-lt"/>
              </a:rPr>
              <a:t>Služby knihoven - typologie</a:t>
            </a:r>
            <a:r>
              <a:rPr lang="pl-PL" sz="3200" dirty="0" smtClean="0">
                <a:latin typeface="+mn-lt"/>
              </a:rPr>
              <a:t/>
            </a:r>
            <a:br>
              <a:rPr lang="pl-PL" sz="3200" dirty="0" smtClean="0">
                <a:latin typeface="+mn-lt"/>
              </a:rPr>
            </a:br>
            <a:r>
              <a:rPr lang="pl-PL" sz="3200" dirty="0" smtClean="0">
                <a:latin typeface="+mn-lt"/>
              </a:rPr>
              <a:t>J. Wojciechowského</a:t>
            </a:r>
            <a:endParaRPr lang="pl-PL" sz="3200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65502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87101809"/>
              </p:ext>
            </p:extLst>
          </p:nvPr>
        </p:nvGraphicFramePr>
        <p:xfrm>
          <a:off x="827584" y="260648"/>
          <a:ext cx="792088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77013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Osoby v seniorském věku</a:t>
            </a:r>
            <a:endParaRPr lang="pl-PL" sz="4000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657039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400" dirty="0"/>
              <a:t>Osoby v seniorském věku</a:t>
            </a:r>
            <a:endParaRPr lang="pl-PL" sz="4400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41708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400" dirty="0"/>
              <a:t>Osoby v seniorském věku</a:t>
            </a:r>
            <a:endParaRPr lang="pl-PL" sz="4400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777611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550" y="260350"/>
            <a:ext cx="7543800" cy="1449388"/>
          </a:xfrm>
        </p:spPr>
        <p:txBody>
          <a:bodyPr/>
          <a:lstStyle/>
          <a:p>
            <a:pPr>
              <a:defRPr/>
            </a:pPr>
            <a:r>
              <a:rPr lang="pl-PL" dirty="0" smtClean="0">
                <a:latin typeface="+mn-lt"/>
              </a:rPr>
              <a:t>Nezaměstnaní</a:t>
            </a:r>
            <a:endParaRPr lang="pl-PL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322464"/>
              </p:ext>
            </p:extLst>
          </p:nvPr>
        </p:nvGraphicFramePr>
        <p:xfrm>
          <a:off x="844624" y="1854547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i="1" dirty="0" smtClean="0">
                <a:latin typeface="+mn-lt"/>
              </a:rPr>
              <a:t>Jiný</a:t>
            </a:r>
            <a:endParaRPr lang="pl-PL" sz="4000" i="1" dirty="0">
              <a:latin typeface="+mn-lt"/>
            </a:endParaRPr>
          </a:p>
        </p:txBody>
      </p:sp>
      <p:sp>
        <p:nvSpPr>
          <p:cNvPr id="1638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altLang="pl-PL" sz="2400" dirty="0" smtClean="0"/>
          </a:p>
          <a:p>
            <a:pPr algn="just"/>
            <a:r>
              <a:rPr lang="pl-PL" altLang="pl-PL" sz="2400" dirty="0" smtClean="0"/>
              <a:t>„Rovnocenná úcta je nutná nejen k lidem nám podobným, ale platí také pro </a:t>
            </a:r>
            <a:r>
              <a:rPr lang="pl-PL" altLang="pl-PL" sz="2400" b="1" dirty="0" smtClean="0"/>
              <a:t>jiného </a:t>
            </a:r>
            <a:r>
              <a:rPr lang="pl-PL" altLang="pl-PL" sz="2400" dirty="0" smtClean="0"/>
              <a:t>nebo </a:t>
            </a:r>
            <a:r>
              <a:rPr lang="pl-PL" altLang="pl-PL" sz="2400" b="1" dirty="0" smtClean="0"/>
              <a:t>jinou</a:t>
            </a:r>
            <a:r>
              <a:rPr lang="pl-PL" altLang="pl-PL" sz="2400" dirty="0" smtClean="0"/>
              <a:t> v její rozmanitosti. […] </a:t>
            </a:r>
            <a:r>
              <a:rPr lang="pl-PL" altLang="pl-PL" sz="2400" dirty="0"/>
              <a:t>v</a:t>
            </a:r>
            <a:r>
              <a:rPr lang="pl-PL" altLang="pl-PL" sz="2400" dirty="0" smtClean="0"/>
              <a:t>ýjimky se neuznávají. […] zahrnutí oblastí, jaké jsou jejich vlastní a odsuzování toho, co je jiné. Začlenění </a:t>
            </a:r>
            <a:r>
              <a:rPr lang="pl-PL" altLang="pl-PL" sz="2400" b="1" i="1" dirty="0" smtClean="0"/>
              <a:t>Jiného </a:t>
            </a:r>
            <a:r>
              <a:rPr lang="pl-PL" altLang="pl-PL" sz="2400" dirty="0" smtClean="0"/>
              <a:t>znamená, že hranice společnosti jsou otevřeny pro všechny – i pro ty, kteří jsou pro sebe cizími a takovými chtějí zůstat” </a:t>
            </a:r>
          </a:p>
          <a:p>
            <a:pPr algn="just"/>
            <a:r>
              <a:rPr lang="pl-PL" altLang="pl-PL" sz="2400" dirty="0" smtClean="0"/>
              <a:t>(J. Habermas, </a:t>
            </a:r>
            <a:r>
              <a:rPr lang="pl-PL" altLang="pl-PL" sz="2400" i="1" dirty="0" smtClean="0"/>
              <a:t>Uwzględniając Innego…, </a:t>
            </a:r>
            <a:r>
              <a:rPr lang="pl-PL" altLang="pl-PL" sz="2400" dirty="0" smtClean="0"/>
              <a:t>s. 9-10)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l-PL" sz="4400" dirty="0">
                <a:latin typeface="+mn-lt"/>
              </a:rPr>
              <a:t>Postižené osoby </a:t>
            </a:r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698521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Akademická Digitální Knihovna</a:t>
            </a:r>
            <a:endParaRPr lang="pl-PL" sz="4000" dirty="0">
              <a:latin typeface="+mn-lt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  <p:pic>
        <p:nvPicPr>
          <p:cNvPr id="83972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325" y="2309813"/>
            <a:ext cx="7543800" cy="3095625"/>
          </a:xfr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2800" dirty="0" smtClean="0">
                <a:latin typeface="+mn-lt"/>
              </a:rPr>
              <a:t>Zielonogórska  Digitální Knihovna pro nevidomé</a:t>
            </a:r>
            <a:endParaRPr lang="pl-PL" sz="2800" dirty="0">
              <a:latin typeface="+mn-lt"/>
            </a:endParaRPr>
          </a:p>
        </p:txBody>
      </p:sp>
      <p:pic>
        <p:nvPicPr>
          <p:cNvPr id="86019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325" y="2003425"/>
            <a:ext cx="7543800" cy="3708400"/>
          </a:xfrm>
        </p:spPr>
      </p:pic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3600" dirty="0" smtClean="0">
                <a:latin typeface="+mn-lt"/>
              </a:rPr>
              <a:t>Výpůjční služba on-line DZdN GBPiZS</a:t>
            </a:r>
            <a:endParaRPr lang="pl-PL" sz="3600" dirty="0">
              <a:latin typeface="+mn-lt"/>
            </a:endParaRPr>
          </a:p>
        </p:txBody>
      </p:sp>
      <p:pic>
        <p:nvPicPr>
          <p:cNvPr id="8499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325" y="2349500"/>
            <a:ext cx="7543800" cy="3095625"/>
          </a:xfrm>
        </p:spPr>
      </p:pic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400" dirty="0">
                <a:latin typeface="+mn-lt"/>
              </a:rPr>
              <a:t>Postižené</a:t>
            </a:r>
            <a:r>
              <a:rPr lang="pl-PL" sz="4400" dirty="0"/>
              <a:t> </a:t>
            </a:r>
            <a:r>
              <a:rPr lang="pl-PL" sz="4400" dirty="0">
                <a:latin typeface="+mn-lt"/>
              </a:rPr>
              <a:t>osoby </a:t>
            </a:r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607439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400" dirty="0" smtClean="0">
                <a:latin typeface="+mn-lt"/>
              </a:rPr>
              <a:t>Postižené osoby </a:t>
            </a:r>
            <a:endParaRPr lang="pl-PL" sz="4400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211393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pl-PL" altLang="pl-PL" sz="4000" dirty="0" smtClean="0">
                <a:latin typeface="+mn-lt"/>
              </a:rPr>
              <a:t>Osoby dočasně zadržené a vězni </a:t>
            </a:r>
            <a:br>
              <a:rPr lang="pl-PL" altLang="pl-PL" sz="4000" dirty="0" smtClean="0">
                <a:latin typeface="+mn-lt"/>
              </a:rPr>
            </a:br>
            <a:r>
              <a:rPr lang="pl-PL" altLang="pl-PL" sz="4000" dirty="0" smtClean="0">
                <a:latin typeface="+mn-lt"/>
              </a:rPr>
              <a:t>Osoby závislé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53301264"/>
              </p:ext>
            </p:extLst>
          </p:nvPr>
        </p:nvGraphicFramePr>
        <p:xfrm>
          <a:off x="457201" y="2205038"/>
          <a:ext cx="7499175" cy="395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  <p:sp>
        <p:nvSpPr>
          <p:cNvPr id="3" name="Strzałka w dół 2"/>
          <p:cNvSpPr/>
          <p:nvPr/>
        </p:nvSpPr>
        <p:spPr>
          <a:xfrm>
            <a:off x="3851275" y="2039938"/>
            <a:ext cx="865188" cy="1028700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900113" y="620713"/>
            <a:ext cx="7632700" cy="23391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3200" dirty="0" smtClean="0">
                <a:latin typeface="+mn-lt"/>
              </a:rPr>
              <a:t>Chudí</a:t>
            </a:r>
            <a:endParaRPr lang="pl-PL" sz="3200" dirty="0">
              <a:latin typeface="+mn-lt"/>
            </a:endParaRPr>
          </a:p>
          <a:p>
            <a:pPr algn="ctr">
              <a:defRPr/>
            </a:pPr>
            <a:r>
              <a:rPr lang="pl-PL" sz="3200" dirty="0" smtClean="0">
                <a:latin typeface="+mn-lt"/>
              </a:rPr>
              <a:t>Lidé žijící mimo město</a:t>
            </a:r>
            <a:endParaRPr lang="pl-PL" sz="3200" dirty="0">
              <a:latin typeface="+mn-lt"/>
            </a:endParaRPr>
          </a:p>
          <a:p>
            <a:pPr algn="ctr">
              <a:defRPr/>
            </a:pPr>
            <a:r>
              <a:rPr lang="pl-PL" sz="3200" dirty="0" smtClean="0">
                <a:latin typeface="+mn-lt"/>
              </a:rPr>
              <a:t>Osamělé osoby</a:t>
            </a:r>
            <a:endParaRPr lang="pl-PL" sz="3200" dirty="0">
              <a:latin typeface="+mn-lt"/>
            </a:endParaRPr>
          </a:p>
          <a:p>
            <a:pPr algn="ctr">
              <a:defRPr/>
            </a:pPr>
            <a:r>
              <a:rPr lang="pl-PL" sz="3200" dirty="0" smtClean="0">
                <a:latin typeface="+mn-lt"/>
              </a:rPr>
              <a:t>Lidé se základním vzděláním</a:t>
            </a:r>
            <a:endParaRPr lang="pl-PL" sz="3200" dirty="0">
              <a:latin typeface="+mn-lt"/>
            </a:endParaRPr>
          </a:p>
          <a:p>
            <a:pPr>
              <a:defRPr/>
            </a:pPr>
            <a:endParaRPr lang="pl-PL" dirty="0"/>
          </a:p>
        </p:txBody>
      </p:sp>
      <p:sp>
        <p:nvSpPr>
          <p:cNvPr id="4" name="Strzałka w dół 3"/>
          <p:cNvSpPr/>
          <p:nvPr/>
        </p:nvSpPr>
        <p:spPr>
          <a:xfrm>
            <a:off x="4140200" y="2959100"/>
            <a:ext cx="1223963" cy="1622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2525713" y="5346700"/>
            <a:ext cx="41751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2800" dirty="0" smtClean="0">
                <a:latin typeface="+mn-lt"/>
              </a:rPr>
              <a:t>Standartní formáty a služby</a:t>
            </a:r>
            <a:endParaRPr lang="pl-PL" sz="2800" dirty="0">
              <a:latin typeface="+mn-lt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543800" cy="668240"/>
          </a:xfrm>
        </p:spPr>
        <p:txBody>
          <a:bodyPr/>
          <a:lstStyle/>
          <a:p>
            <a:pPr>
              <a:defRPr/>
            </a:pPr>
            <a:r>
              <a:rPr lang="pl-PL" sz="3200" dirty="0" smtClean="0">
                <a:latin typeface="+mn-lt"/>
              </a:rPr>
              <a:t>Imigranti/národnostní a etnické menšiny</a:t>
            </a:r>
            <a:endParaRPr lang="pl-PL" sz="3200" dirty="0">
              <a:latin typeface="+mn-lt"/>
            </a:endParaRPr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655982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3200" dirty="0">
                <a:latin typeface="+mn-lt"/>
              </a:rPr>
              <a:t>I</a:t>
            </a:r>
            <a:r>
              <a:rPr lang="pl-PL" sz="3200" dirty="0" smtClean="0">
                <a:latin typeface="+mn-lt"/>
              </a:rPr>
              <a:t>migranti/národnostní </a:t>
            </a:r>
            <a:r>
              <a:rPr lang="pl-PL" sz="3200" dirty="0">
                <a:latin typeface="+mn-lt"/>
              </a:rPr>
              <a:t>a etnické menšiny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715283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2325" y="332656"/>
            <a:ext cx="7543800" cy="1449387"/>
          </a:xfrm>
        </p:spPr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Role knihoven</a:t>
            </a:r>
            <a:endParaRPr lang="pl-PL" sz="4000" dirty="0">
              <a:latin typeface="+mn-lt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525616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Živá knihovna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Realizována poprvé </a:t>
            </a:r>
            <a:r>
              <a:rPr lang="cs-CZ" dirty="0"/>
              <a:t>v roce </a:t>
            </a:r>
            <a:r>
              <a:rPr lang="cs-CZ" dirty="0" smtClean="0"/>
              <a:t>2000 na </a:t>
            </a:r>
            <a:r>
              <a:rPr lang="cs-CZ" dirty="0"/>
              <a:t>hudebním festivalu v </a:t>
            </a:r>
            <a:r>
              <a:rPr lang="cs-CZ" dirty="0" err="1"/>
              <a:t>Roskilde</a:t>
            </a:r>
            <a:r>
              <a:rPr lang="cs-CZ" dirty="0"/>
              <a:t> s cílem bojovat proti předsudkům.</a:t>
            </a:r>
            <a:endParaRPr lang="pl-PL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cs-CZ" dirty="0"/>
              <a:t>Živá knihovna </a:t>
            </a:r>
            <a:r>
              <a:rPr lang="cs-CZ" dirty="0" smtClean="0"/>
              <a:t>má odrážet </a:t>
            </a:r>
            <a:r>
              <a:rPr lang="cs-CZ" dirty="0"/>
              <a:t>rozmanitost komunit, ve kterých je </a:t>
            </a:r>
            <a:r>
              <a:rPr lang="cs-CZ" dirty="0" smtClean="0"/>
              <a:t>organizovaná. </a:t>
            </a:r>
            <a:r>
              <a:rPr lang="cs-CZ" dirty="0"/>
              <a:t>Zvláštní roli </a:t>
            </a:r>
            <a:r>
              <a:rPr lang="cs-CZ" dirty="0" smtClean="0"/>
              <a:t>zde hrají </a:t>
            </a:r>
            <a:r>
              <a:rPr lang="cs-CZ" dirty="0"/>
              <a:t>lidé, kteří </a:t>
            </a:r>
            <a:r>
              <a:rPr lang="cs-CZ" dirty="0" smtClean="0"/>
              <a:t>se setkávají se </a:t>
            </a:r>
            <a:r>
              <a:rPr lang="cs-CZ" dirty="0"/>
              <a:t>stereotypy, předsudky, </a:t>
            </a:r>
            <a:r>
              <a:rPr lang="cs-CZ" dirty="0" smtClean="0"/>
              <a:t>diskriminací </a:t>
            </a:r>
            <a:r>
              <a:rPr lang="cs-CZ" dirty="0"/>
              <a:t>a </a:t>
            </a:r>
            <a:r>
              <a:rPr lang="cs-CZ" dirty="0" smtClean="0"/>
              <a:t>vyloučením.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 roce 2004 byla oficiálně uznána metodou vzdělávání o právech člověka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Aktuálně je již použivána v 70 zemích.</a:t>
            </a:r>
          </a:p>
          <a:p>
            <a:pPr marL="0" indent="0">
              <a:buFont typeface="Calibri" panose="020F0502020204030204" pitchFamily="34" charset="0"/>
              <a:buNone/>
              <a:defRPr/>
            </a:pPr>
            <a:r>
              <a:rPr lang="pl-PL" dirty="0" smtClean="0"/>
              <a:t>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Živá knihovna</a:t>
            </a:r>
            <a:endParaRPr lang="pl-PL" sz="4000" dirty="0">
              <a:latin typeface="+mn-lt"/>
            </a:endParaRPr>
          </a:p>
        </p:txBody>
      </p:sp>
      <p:sp>
        <p:nvSpPr>
          <p:cNvPr id="9216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Za </a:t>
            </a:r>
            <a:r>
              <a:rPr lang="cs-CZ" dirty="0"/>
              <a:t>kvalitu </a:t>
            </a:r>
            <a:r>
              <a:rPr lang="cs-CZ" dirty="0" smtClean="0"/>
              <a:t>ŽK zodpovídá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(v Polsku je to  Asociace </a:t>
            </a:r>
            <a:r>
              <a:rPr lang="cs-CZ" dirty="0" err="1"/>
              <a:t>Diversja</a:t>
            </a:r>
            <a:r>
              <a:rPr lang="cs-CZ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 Polsku byla ŽK poprvé pořádána v </a:t>
            </a:r>
            <a:r>
              <a:rPr lang="cs-CZ" dirty="0"/>
              <a:t>roce 2007.</a:t>
            </a:r>
            <a:endParaRPr lang="pl-PL" altLang="pl-PL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altLang="pl-PL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alt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Metodika Živé knihovny (ŽK)</a:t>
            </a:r>
            <a:endParaRPr lang="pl-PL" sz="4000" dirty="0">
              <a:latin typeface="+mn-lt"/>
            </a:endParaRPr>
          </a:p>
        </p:txBody>
      </p:sp>
      <p:sp>
        <p:nvSpPr>
          <p:cNvPr id="9318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7-15 Živých knížek (</a:t>
            </a:r>
            <a:r>
              <a:rPr lang="cs-CZ" dirty="0"/>
              <a:t>Ž</a:t>
            </a:r>
            <a:r>
              <a:rPr lang="cs-CZ" dirty="0" smtClean="0"/>
              <a:t>K</a:t>
            </a:r>
            <a:r>
              <a:rPr lang="cs-CZ" dirty="0"/>
              <a:t>) z různých prostředích (např. </a:t>
            </a:r>
            <a:r>
              <a:rPr lang="cs-CZ" dirty="0" smtClean="0"/>
              <a:t>Arab, </a:t>
            </a:r>
            <a:r>
              <a:rPr lang="cs-CZ" dirty="0"/>
              <a:t>ateista, muslim, žid, gay, </a:t>
            </a:r>
            <a:r>
              <a:rPr lang="cs-CZ" dirty="0" smtClean="0"/>
              <a:t>lesba, </a:t>
            </a:r>
            <a:r>
              <a:rPr lang="cs-CZ" dirty="0"/>
              <a:t>bývalý vězeň, bývalý bezdomovec, střízlivý alkoholik, bývalý narkoman, osoba se zdravotním postižením, osoba s AIDS, Rom)</a:t>
            </a:r>
            <a:endParaRPr lang="pl-PL" altLang="pl-P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dirty="0" smtClean="0"/>
              <a:t>  </a:t>
            </a:r>
            <a:r>
              <a:rPr lang="cs-CZ" dirty="0"/>
              <a:t>Čtenář během 30 minut kladení otázek má možnost ověřit si stereotyp o Ž</a:t>
            </a:r>
            <a:r>
              <a:rPr lang="cs-CZ" dirty="0" smtClean="0"/>
              <a:t>K</a:t>
            </a:r>
            <a:endParaRPr lang="pl-PL" altLang="pl-P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dirty="0" smtClean="0"/>
              <a:t>  V každé Živé knihovně je Výpůjční pult (</a:t>
            </a:r>
            <a:r>
              <a:rPr lang="cs-CZ" dirty="0" smtClean="0"/>
              <a:t>zde je katalog titulů Živých knih), Čítárna </a:t>
            </a:r>
            <a:r>
              <a:rPr lang="cs-CZ" dirty="0"/>
              <a:t>(kde </a:t>
            </a:r>
            <a:r>
              <a:rPr lang="cs-CZ" dirty="0" smtClean="0"/>
              <a:t>se vede konverzace) </a:t>
            </a:r>
            <a:r>
              <a:rPr lang="cs-CZ" dirty="0"/>
              <a:t>a </a:t>
            </a:r>
            <a:r>
              <a:rPr lang="cs-CZ" dirty="0" smtClean="0"/>
              <a:t>Police (uložení Živých knih)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dirty="0" smtClean="0"/>
              <a:t> </a:t>
            </a:r>
            <a:r>
              <a:rPr lang="cs-CZ" altLang="pl-PL" dirty="0" smtClean="0"/>
              <a:t>Živé knihovny</a:t>
            </a:r>
            <a:r>
              <a:rPr lang="cs-CZ" dirty="0" smtClean="0"/>
              <a:t> organizují </a:t>
            </a:r>
            <a:r>
              <a:rPr lang="cs-CZ" dirty="0"/>
              <a:t>instituce, organizace, sdružení a </a:t>
            </a:r>
            <a:r>
              <a:rPr lang="cs-CZ" dirty="0" smtClean="0"/>
              <a:t>jednotlivci </a:t>
            </a:r>
            <a:r>
              <a:rPr lang="cs-CZ" dirty="0"/>
              <a:t>v místech, jako jsou veřejné knihovny, školy, </a:t>
            </a:r>
            <a:r>
              <a:rPr lang="cs-CZ" dirty="0" smtClean="0"/>
              <a:t>komunitní centra, </a:t>
            </a:r>
            <a:r>
              <a:rPr lang="cs-CZ" dirty="0"/>
              <a:t>festivaly </a:t>
            </a:r>
            <a:r>
              <a:rPr lang="cs-CZ" dirty="0" smtClean="0"/>
              <a:t>atd. </a:t>
            </a:r>
            <a:endParaRPr lang="pl-PL" alt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Výhody knihoven</a:t>
            </a:r>
            <a:endParaRPr lang="pl-PL" sz="4000" dirty="0">
              <a:latin typeface="+mn-lt"/>
            </a:endParaRPr>
          </a:p>
        </p:txBody>
      </p:sp>
      <p:sp>
        <p:nvSpPr>
          <p:cNvPr id="9421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altLang="pl-PL" sz="2800" dirty="0" smtClean="0"/>
              <a:t> Rozpoznatelnost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sz="2800" dirty="0" smtClean="0"/>
              <a:t> </a:t>
            </a:r>
            <a:r>
              <a:rPr lang="pl-PL" altLang="pl-PL" sz="2800" dirty="0"/>
              <a:t>V</a:t>
            </a:r>
            <a:r>
              <a:rPr lang="pl-PL" altLang="pl-PL" sz="2800" dirty="0" smtClean="0"/>
              <a:t>ylepšení image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sz="2800" dirty="0" smtClean="0"/>
              <a:t> Slevy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sz="2800" dirty="0" smtClean="0"/>
              <a:t> </a:t>
            </a:r>
            <a:r>
              <a:rPr lang="pl-PL" altLang="pl-PL" sz="2800" dirty="0"/>
              <a:t>S</a:t>
            </a:r>
            <a:r>
              <a:rPr lang="pl-PL" altLang="pl-PL" sz="2800" dirty="0" smtClean="0"/>
              <a:t>ociální zodpovědnost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sz="2800" dirty="0" smtClean="0"/>
              <a:t> Vytváření hodnot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sz="2800" dirty="0" smtClean="0"/>
              <a:t> </a:t>
            </a:r>
            <a:r>
              <a:rPr lang="pl-PL" altLang="pl-PL" sz="2800" dirty="0"/>
              <a:t>Z</a:t>
            </a:r>
            <a:r>
              <a:rPr lang="pl-PL" altLang="pl-PL" sz="2800" dirty="0" smtClean="0"/>
              <a:t>apojování se do systému institucí, které pomáhají v procesu sociální integrace</a:t>
            </a:r>
          </a:p>
          <a:p>
            <a:pPr marL="0" indent="0">
              <a:buNone/>
            </a:pPr>
            <a:endParaRPr lang="pl-PL" altLang="pl-PL" sz="2800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Kniha ve 21. století, Opava 17-18. 02. 2016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611188" y="2967038"/>
            <a:ext cx="7632700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altLang="pl-PL" sz="4800" dirty="0" err="1">
                <a:latin typeface="+mn-lt"/>
              </a:rPr>
              <a:t>D</a:t>
            </a:r>
            <a:r>
              <a:rPr lang="pl-PL" altLang="pl-PL" sz="4800" dirty="0" err="1">
                <a:latin typeface="+mn-lt"/>
                <a:cs typeface="Times New Roman" panose="02020603050405020304" pitchFamily="18" charset="0"/>
              </a:rPr>
              <a:t>ěkuji</a:t>
            </a:r>
            <a:r>
              <a:rPr lang="pl-PL" altLang="pl-PL" sz="4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pl-PL" altLang="pl-PL" sz="4800" dirty="0" err="1">
                <a:latin typeface="+mn-lt"/>
                <a:cs typeface="Times New Roman" panose="02020603050405020304" pitchFamily="18" charset="0"/>
              </a:rPr>
              <a:t>Vám</a:t>
            </a:r>
            <a:r>
              <a:rPr lang="pl-PL" altLang="pl-PL" sz="4800" dirty="0">
                <a:latin typeface="+mn-lt"/>
                <a:cs typeface="Times New Roman" panose="02020603050405020304" pitchFamily="18" charset="0"/>
              </a:rPr>
              <a:t> za </a:t>
            </a:r>
            <a:r>
              <a:rPr lang="pl-PL" altLang="pl-PL" sz="4800" dirty="0" err="1">
                <a:latin typeface="+mn-lt"/>
                <a:cs typeface="Times New Roman" panose="02020603050405020304" pitchFamily="18" charset="0"/>
              </a:rPr>
              <a:t>pozornost</a:t>
            </a:r>
            <a:r>
              <a:rPr lang="pl-PL" altLang="pl-PL" sz="4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pl-PL" altLang="pl-PL" sz="4800" dirty="0">
                <a:latin typeface="+mn-lt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pl-PL" altLang="pl-PL" sz="4800" dirty="0">
              <a:latin typeface="+mn-lt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Bibliografie</a:t>
            </a:r>
            <a:endParaRPr lang="pl-PL" sz="4000" dirty="0">
              <a:latin typeface="+mn-lt"/>
            </a:endParaRPr>
          </a:p>
        </p:txBody>
      </p:sp>
      <p:sp>
        <p:nvSpPr>
          <p:cNvPr id="10854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l-PL" altLang="pl-PL" sz="1600" dirty="0" smtClean="0"/>
              <a:t>Branka M., Cieślikowska D., </a:t>
            </a:r>
            <a:r>
              <a:rPr lang="pl-PL" altLang="pl-PL" sz="1600" i="1" dirty="0" smtClean="0"/>
              <a:t>Wielokulturowa biblioteka</a:t>
            </a:r>
            <a:r>
              <a:rPr lang="pl-PL" altLang="pl-PL" sz="1600" dirty="0" smtClean="0"/>
              <a:t>, Warszawa: FRSI, 2014. </a:t>
            </a:r>
          </a:p>
          <a:p>
            <a:pPr marL="91440" indent="-91440" eaLnBrk="1" fontAlgn="auto" hangingPunct="1">
              <a:defRPr/>
            </a:pPr>
            <a:r>
              <a:rPr lang="pl-P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Batorski D., </a:t>
            </a:r>
            <a:r>
              <a:rPr lang="pl-PL" sz="1600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O cyfrowym wykluczeniu i potrzebie e-Integracji, </a:t>
            </a:r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[w:] </a:t>
            </a:r>
            <a:r>
              <a:rPr lang="pl-PL" sz="1600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Ubóstwo i wykluczenie społeczne w Polsce, </a:t>
            </a:r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red. R. </a:t>
            </a:r>
            <a:r>
              <a:rPr lang="pl-PL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Szarfenberg</a:t>
            </a:r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Warszawa 2011.</a:t>
            </a:r>
          </a:p>
          <a:p>
            <a:pPr marL="91440" indent="-91440" eaLnBrk="1" fontAlgn="auto" hangingPunct="1">
              <a:defRPr/>
            </a:pPr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Batorski D., </a:t>
            </a:r>
            <a:r>
              <a:rPr lang="pl-PL" sz="1600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Polacy wobec technologii cyfrowych - uwarunkowania dostępności i sposobów korzystania</a:t>
            </a:r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[w:] </a:t>
            </a:r>
            <a:r>
              <a:rPr lang="pl-PL" sz="1600" i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Diagnoza społeczna 2013. Warunki i jakość życia Polaków. Raport</a:t>
            </a:r>
            <a:r>
              <a:rPr lang="pl-PL" sz="1600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, red. J. Czapiński, T. Panek, Warszawa: Rada Monitoringu Społecznego, 2013</a:t>
            </a:r>
            <a:r>
              <a:rPr lang="pl-P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pl-PL" altLang="pl-PL" sz="1600" i="1" dirty="0" smtClean="0"/>
              <a:t>Dochody i warunki życia ludności Polski (raport z badania EU-SILC 2014) </a:t>
            </a:r>
            <a:r>
              <a:rPr lang="pl-PL" altLang="pl-PL" sz="1600" dirty="0" smtClean="0"/>
              <a:t>[online] GUS 2015, s. 86 [dostęp: 16.01.2016]. Dostępny w World </a:t>
            </a:r>
            <a:r>
              <a:rPr lang="pl-PL" altLang="pl-PL" sz="1600" dirty="0" err="1" smtClean="0"/>
              <a:t>Wide</a:t>
            </a:r>
            <a:r>
              <a:rPr lang="pl-PL" altLang="pl-PL" sz="1600" dirty="0" smtClean="0"/>
              <a:t> Web: http://stat.gov.pl/obszary-tematyczne/warunki-zycia/dochody-wydatki-i-warunki-zycia-ludnosci/dochody-i-warunki-zycia-ludnosci-polski-raport-z-badania-eu-silc-2014,6,8.html </a:t>
            </a:r>
          </a:p>
          <a:p>
            <a:pPr eaLnBrk="1" hangingPunct="1">
              <a:defRPr/>
            </a:pPr>
            <a:r>
              <a:rPr lang="pl-PL" altLang="pl-PL" sz="1600" i="1" dirty="0" smtClean="0"/>
              <a:t>Encyklopedia PWN </a:t>
            </a:r>
            <a:r>
              <a:rPr lang="pl-PL" altLang="pl-PL" sz="1600" dirty="0" smtClean="0"/>
              <a:t>[online] [dostęp: 16.12.2015]. Dostępny w World </a:t>
            </a:r>
            <a:r>
              <a:rPr lang="pl-PL" altLang="pl-PL" sz="1600" dirty="0" err="1" smtClean="0"/>
              <a:t>Wide</a:t>
            </a:r>
            <a:r>
              <a:rPr lang="pl-PL" altLang="pl-PL" sz="1600" dirty="0" smtClean="0"/>
              <a:t> Web:  http://encyklopedia.pwn.pl/</a:t>
            </a:r>
          </a:p>
          <a:p>
            <a:pPr>
              <a:defRPr/>
            </a:pPr>
            <a:r>
              <a:rPr lang="pl-PL" altLang="pl-PL" sz="1600" dirty="0" smtClean="0"/>
              <a:t>Fedorowicz M., </a:t>
            </a:r>
            <a:r>
              <a:rPr lang="pl-PL" altLang="pl-PL" sz="1600" i="1" dirty="0" smtClean="0"/>
              <a:t>Człowiek niepełnosprawny w bibliotece publicznej</a:t>
            </a:r>
            <a:r>
              <a:rPr lang="pl-PL" altLang="pl-PL" sz="1600" dirty="0" smtClean="0"/>
              <a:t>, Toruń: Wyd. UMK, 2010.</a:t>
            </a:r>
          </a:p>
          <a:p>
            <a:pPr marL="91440" indent="-91440" eaLnBrk="1" fontAlgn="auto" hangingPunct="1">
              <a:defRPr/>
            </a:pPr>
            <a:endParaRPr lang="pl-PL" sz="16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endParaRPr lang="pl-PL" alt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Bibliografie</a:t>
            </a:r>
            <a:endParaRPr lang="pl-PL" sz="4000" dirty="0">
              <a:latin typeface="+mn-lt"/>
            </a:endParaRPr>
          </a:p>
        </p:txBody>
      </p:sp>
      <p:sp>
        <p:nvSpPr>
          <p:cNvPr id="9933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altLang="pl-PL" sz="1600" smtClean="0"/>
              <a:t>Giddens A., </a:t>
            </a:r>
            <a:r>
              <a:rPr lang="pl-PL" altLang="pl-PL" sz="1600" i="1" smtClean="0"/>
              <a:t>Socjologia</a:t>
            </a:r>
            <a:r>
              <a:rPr lang="pl-PL" altLang="pl-PL" sz="1600" smtClean="0"/>
              <a:t>, Warszawa: Wydawnictwo Naukowe PWN, 2004.</a:t>
            </a:r>
          </a:p>
          <a:p>
            <a:r>
              <a:rPr lang="pl-PL" altLang="pl-PL" sz="1600" smtClean="0"/>
              <a:t>Goban-Klas T., </a:t>
            </a:r>
            <a:r>
              <a:rPr lang="pl-PL" altLang="pl-PL" sz="1600" i="1" smtClean="0"/>
              <a:t>Cywilizacja medialna. Geneza, ewolucja, eksplozja</a:t>
            </a:r>
            <a:r>
              <a:rPr lang="pl-PL" altLang="pl-PL" sz="1600" smtClean="0"/>
              <a:t>, Warszawa:WSiP, 2005.</a:t>
            </a:r>
          </a:p>
          <a:p>
            <a:r>
              <a:rPr lang="pl-PL" altLang="pl-PL" sz="1600" smtClean="0"/>
              <a:t>J. Konieczna-Sałamatin, </a:t>
            </a:r>
            <a:r>
              <a:rPr lang="pl-PL" altLang="pl-PL" sz="1600" i="1" smtClean="0"/>
              <a:t>Imigracja do Polski w opiniach opinii publicznej. Komentarz do wyników badań CBOS </a:t>
            </a:r>
            <a:r>
              <a:rPr lang="pl-PL" altLang="pl-PL" sz="1600" smtClean="0"/>
              <a:t>[online] [dostęp: 19.01.2016]. Dostępny w World Wide Web: </a:t>
            </a:r>
            <a:r>
              <a:rPr lang="pl-PL" altLang="pl-PL" sz="1600" u="sng" smtClean="0">
                <a:hlinkClick r:id="rId2"/>
              </a:rPr>
              <a:t>http://www.i-see.org.pl/strona/uploads/ngrey/Documents/materialy_doc/lipiec_2015.pdf</a:t>
            </a:r>
            <a:endParaRPr lang="pl-PL" altLang="pl-PL" sz="1600" smtClean="0"/>
          </a:p>
          <a:p>
            <a:r>
              <a:rPr lang="pl-PL" altLang="pl-PL" sz="1600" smtClean="0"/>
              <a:t>Panek T., Czapiński J., </a:t>
            </a:r>
            <a:r>
              <a:rPr lang="pl-PL" altLang="pl-PL" sz="1600" i="1" smtClean="0"/>
              <a:t>Wykluczenie społeczne, </a:t>
            </a:r>
            <a:r>
              <a:rPr lang="pl-PL" altLang="pl-PL" sz="1600" smtClean="0"/>
              <a:t>[w:] </a:t>
            </a:r>
            <a:r>
              <a:rPr lang="pl-PL" altLang="pl-PL" sz="1600" i="1" smtClean="0"/>
              <a:t>Diagnoza Społeczna 2015. Warunki i jakość życia Polaków</a:t>
            </a:r>
            <a:r>
              <a:rPr lang="pl-PL" altLang="pl-PL" sz="1600" smtClean="0"/>
              <a:t>, red. J. Czapiński, T. Panek, [online] Warszawa: Rada Monitoringu Społecznego 2015, s. 396-432. [dostęp: 06.01.2016]. Dostępny w World Wide Web: </a:t>
            </a:r>
            <a:r>
              <a:rPr lang="pl-PL" altLang="pl-PL" sz="1600" u="sng" smtClean="0">
                <a:hlinkClick r:id="rId3"/>
              </a:rPr>
              <a:t>http://www.diagnoza.com/</a:t>
            </a:r>
            <a:endParaRPr lang="pl-PL" altLang="pl-PL" sz="1600" u="sng" smtClean="0"/>
          </a:p>
          <a:p>
            <a:r>
              <a:rPr lang="pl-PL" altLang="pl-PL" sz="1600" i="1" smtClean="0"/>
              <a:t>Poziom i struktura minimum egzystencji w 2014 r., </a:t>
            </a:r>
            <a:r>
              <a:rPr lang="pl-PL" altLang="pl-PL" sz="1600" smtClean="0"/>
              <a:t>opr. P. Kurowski [online] IPiSS 2015 [dostępny: 16.01.2016]. Dostępny w World Wide Web: http://www.ipiss.com.pl/wp-content/uploads/downloads/2015/04/www-ME-2014-1-12.pdf</a:t>
            </a:r>
            <a:endParaRPr lang="pl-PL" altLang="pl-PL" sz="1600" i="1" smtClean="0"/>
          </a:p>
          <a:p>
            <a:r>
              <a:rPr lang="pl-PL" altLang="pl-PL" sz="1600" i="1" smtClean="0"/>
              <a:t>Słownik terminologii medialnej</a:t>
            </a:r>
            <a:r>
              <a:rPr lang="pl-PL" altLang="pl-PL" sz="1600" smtClean="0"/>
              <a:t>, red. W. Pisarek, Kraków: Towarzystwo Autorów i Wydawców Prac Naukowych Universitas, 2006.</a:t>
            </a:r>
          </a:p>
          <a:p>
            <a:r>
              <a:rPr lang="pl-PL" altLang="pl-PL" sz="1600" i="1" smtClean="0"/>
              <a:t>Słownik wiedzy o mediach, </a:t>
            </a:r>
            <a:r>
              <a:rPr lang="pl-PL" altLang="pl-PL" sz="1600" smtClean="0"/>
              <a:t>red. E. Chudziński, Warszawa; Bielsko Biała: Wydawnictwo Szkolne PWN, cop. 2007.</a:t>
            </a:r>
          </a:p>
          <a:p>
            <a:endParaRPr lang="pl-PL" altLang="pl-PL" sz="1800" u="sng" smtClean="0"/>
          </a:p>
          <a:p>
            <a:endParaRPr lang="pl-PL" altLang="pl-PL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dirty="0" smtClean="0">
                <a:latin typeface="+mn-lt"/>
              </a:rPr>
              <a:t>Bibliografie</a:t>
            </a:r>
            <a:endParaRPr lang="pl-PL" sz="4000" dirty="0">
              <a:latin typeface="+mn-lt"/>
            </a:endParaRPr>
          </a:p>
        </p:txBody>
      </p:sp>
      <p:sp>
        <p:nvSpPr>
          <p:cNvPr id="111619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l-PL" altLang="pl-PL" sz="1600" i="1" dirty="0" smtClean="0"/>
              <a:t>Ubóstwo ekonomiczne w Polsce </a:t>
            </a:r>
            <a:r>
              <a:rPr lang="pl-PL" altLang="pl-PL" sz="1600" dirty="0" smtClean="0"/>
              <a:t>[online] GUS 2014 [dostęp 16.01.2016]. Dostępny w World </a:t>
            </a:r>
            <a:r>
              <a:rPr lang="pl-PL" altLang="pl-PL" sz="1600" dirty="0" err="1" smtClean="0"/>
              <a:t>Wide</a:t>
            </a:r>
            <a:r>
              <a:rPr lang="pl-PL" altLang="pl-PL" sz="1600" dirty="0" smtClean="0"/>
              <a:t> Web: </a:t>
            </a:r>
            <a:r>
              <a:rPr lang="pl-PL" altLang="pl-PL" sz="1600" dirty="0" smtClean="0">
                <a:hlinkClick r:id="rId2"/>
              </a:rPr>
              <a:t>http://stat.gov.pl/obszary-tematyczne/warunki-zycia/ubostwo-pomoc-spoleczna/ubostwo-ekonomiczne-w-polsce-w-2014-r-,14,2.html</a:t>
            </a:r>
            <a:endParaRPr lang="pl-PL" altLang="pl-PL" sz="1600" dirty="0" smtClean="0"/>
          </a:p>
          <a:p>
            <a:pPr>
              <a:defRPr/>
            </a:pPr>
            <a:r>
              <a:rPr lang="pl-PL" altLang="pl-PL" sz="1600" i="1" dirty="0" smtClean="0"/>
              <a:t>Ustawa z dnia 12 grudnia 2013 r. o cudzoziemcach (</a:t>
            </a:r>
            <a:r>
              <a:rPr lang="pl-PL" altLang="pl-PL" sz="1600" dirty="0" smtClean="0"/>
              <a:t>Dz. U. 2013.1650)</a:t>
            </a:r>
          </a:p>
          <a:p>
            <a:pPr>
              <a:defRPr/>
            </a:pPr>
            <a:r>
              <a:rPr lang="pl-PL" altLang="pl-PL" sz="1600" i="1" dirty="0" smtClean="0"/>
              <a:t>Ustawa z dnia 6 stycznia 2005 r. o mniejszościach narodowych i etnicznych oraz o języku regionalnym </a:t>
            </a:r>
            <a:r>
              <a:rPr lang="pl-PL" altLang="pl-PL" sz="1600" dirty="0" smtClean="0"/>
              <a:t>(Dz.U.2015.573.j.t.)</a:t>
            </a:r>
            <a:endParaRPr lang="pl-PL" altLang="pl-PL" sz="1600" i="1" dirty="0" smtClean="0"/>
          </a:p>
          <a:p>
            <a:pPr>
              <a:defRPr/>
            </a:pPr>
            <a:r>
              <a:rPr lang="pl-PL" altLang="pl-PL" sz="1600" i="1" dirty="0" smtClean="0"/>
              <a:t>Ustawa z dnia 12 marca 2004 r. o pomocy społecznej </a:t>
            </a:r>
            <a:r>
              <a:rPr lang="pl-PL" altLang="pl-PL" sz="1600" dirty="0" smtClean="0"/>
              <a:t>(Dz.U.2004.64.593)</a:t>
            </a:r>
          </a:p>
          <a:p>
            <a:pPr>
              <a:defRPr/>
            </a:pPr>
            <a:r>
              <a:rPr lang="pl-PL" altLang="pl-PL" sz="1600" i="1" dirty="0" smtClean="0"/>
              <a:t>Ustawa z dnia 20 kwietnia 2004 r. o promocji zatrudnienia i instytucjach rynku pracy </a:t>
            </a:r>
            <a:r>
              <a:rPr lang="pl-PL" altLang="pl-PL" sz="1600" dirty="0" smtClean="0"/>
              <a:t>(Dz.U.2004.99.1001)</a:t>
            </a:r>
          </a:p>
          <a:p>
            <a:pPr>
              <a:defRPr/>
            </a:pPr>
            <a:r>
              <a:rPr lang="pl-PL" altLang="pl-PL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Założenia Długofalowej Polityki Senioralnej w Polsce na lata 2014-2020 </a:t>
            </a:r>
            <a:r>
              <a:rPr lang="pl-PL" altLang="pl-P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[online] [dostęp: 20.10.2014]. Dostępny w World </a:t>
            </a:r>
            <a:r>
              <a:rPr lang="pl-PL" altLang="pl-PL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Wide</a:t>
            </a:r>
            <a:r>
              <a:rPr lang="pl-PL" altLang="pl-P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Web: http://www.mpips.gov.pl/seniorzyaktywne-starzenie/zalozenia-dlugofalowej-polityki-senioralnej-w-polsce-na-lata-20142020/</a:t>
            </a:r>
            <a:endParaRPr lang="pl-PL" altLang="pl-PL" sz="16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endParaRPr lang="pl-PL" altLang="pl-PL" dirty="0" smtClean="0"/>
          </a:p>
          <a:p>
            <a:pPr>
              <a:defRPr/>
            </a:pPr>
            <a:endParaRPr lang="pl-PL" altLang="pl-PL" i="1" dirty="0" smtClean="0"/>
          </a:p>
          <a:p>
            <a:pPr>
              <a:defRPr/>
            </a:pPr>
            <a:endParaRPr lang="pl-PL" altLang="pl-PL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4000" i="1" dirty="0" smtClean="0">
                <a:latin typeface="+mn-lt"/>
              </a:rPr>
              <a:t>Jiný</a:t>
            </a:r>
            <a:endParaRPr lang="pl-PL" sz="4000" i="1" dirty="0">
              <a:latin typeface="+mn-lt"/>
            </a:endParaRPr>
          </a:p>
        </p:txBody>
      </p:sp>
      <p:sp>
        <p:nvSpPr>
          <p:cNvPr id="14339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altLang="pl-PL" dirty="0" smtClean="0"/>
          </a:p>
          <a:p>
            <a:pPr algn="just"/>
            <a:r>
              <a:rPr lang="pl-PL" altLang="pl-PL" sz="2800" i="1" dirty="0" smtClean="0"/>
              <a:t>Jiný zahrnuje ty skupiny, které </a:t>
            </a:r>
            <a:r>
              <a:rPr lang="pl-PL" altLang="pl-PL" sz="2800" i="1" dirty="0"/>
              <a:t>jsou z </a:t>
            </a:r>
            <a:r>
              <a:rPr lang="pl-PL" altLang="pl-PL" sz="2800" i="1" dirty="0" smtClean="0"/>
              <a:t>různých důvodů ohroženy vyčleněním z kolektivu nebo se jich dotýká problém diskriminace</a:t>
            </a:r>
            <a:r>
              <a:rPr lang="pl-PL" altLang="pl-PL" sz="2800" dirty="0" smtClean="0"/>
              <a:t>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dirty="0" smtClean="0"/>
              <a:t>Kniha ve 21. století, Opava 17-18. 02. 2016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Vyloučení</a:t>
            </a:r>
            <a:endParaRPr lang="pl-PL" sz="3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435" name="Symbol zastępczy zawartości 2"/>
          <p:cNvSpPr>
            <a:spLocks noGrp="1"/>
          </p:cNvSpPr>
          <p:nvPr>
            <p:ph idx="1"/>
          </p:nvPr>
        </p:nvSpPr>
        <p:spPr>
          <a:xfrm>
            <a:off x="846138" y="1417638"/>
            <a:ext cx="7772400" cy="4572000"/>
          </a:xfrm>
        </p:spPr>
        <p:txBody>
          <a:bodyPr/>
          <a:lstStyle/>
          <a:p>
            <a:pPr eaLnBrk="1" hangingPunct="1"/>
            <a:endParaRPr lang="pl-PL" alt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pl-PL" alt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Vyloučení z kolektivu</a:t>
            </a:r>
            <a:r>
              <a:rPr lang="pl-PL" altLang="pl-PL" sz="2400" dirty="0" smtClean="0">
                <a:cs typeface="Times New Roman" panose="02020603050405020304" pitchFamily="18" charset="0"/>
              </a:rPr>
              <a:t> (sociální vyloučení)</a:t>
            </a:r>
          </a:p>
          <a:p>
            <a:pPr eaLnBrk="1" hangingPunct="1"/>
            <a:endParaRPr lang="pl-PL" altLang="pl-PL" sz="2400" dirty="0" smtClean="0"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pl-PL" altLang="pl-PL" sz="2400" dirty="0" smtClean="0">
                <a:cs typeface="Times New Roman" panose="02020603050405020304" pitchFamily="18" charset="0"/>
              </a:rPr>
              <a:t> Vyskytuje se v jakékoliv společnosti, může mít různé podoby a pokaždé může být jinak nadefinováno.</a:t>
            </a:r>
          </a:p>
          <a:p>
            <a:pPr eaLnBrk="1" hangingPunct="1"/>
            <a:endParaRPr lang="pl-PL" alt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pl-PL" alt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rPr>
              <a:t>Sociální vyloučení</a:t>
            </a:r>
            <a:endParaRPr lang="pl-PL" sz="3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48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Calibri" panose="020F0502020204030204" pitchFamily="34" charset="0"/>
              <a:buNone/>
            </a:pPr>
            <a:endParaRPr lang="pl-PL" alt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Calibri" panose="020F0502020204030204" pitchFamily="34" charset="0"/>
              <a:buNone/>
            </a:pPr>
            <a:endParaRPr lang="pl-PL" alt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Font typeface="Calibri" panose="020F0502020204030204" pitchFamily="34" charset="0"/>
              <a:buNone/>
            </a:pPr>
            <a:r>
              <a:rPr lang="pl-PL" altLang="pl-PL" sz="2400" dirty="0" smtClean="0">
                <a:cs typeface="Times New Roman" panose="02020603050405020304" pitchFamily="18" charset="0"/>
              </a:rPr>
              <a:t>„různé typy sociálních postižení, v důsledku kterých se jednotlivec nebo sociální skupina nemohou plně účastnit společenského, hospodářského a politického života, ke kterému patří ” </a:t>
            </a:r>
          </a:p>
          <a:p>
            <a:pPr marL="0" indent="0" algn="just" eaLnBrk="1" hangingPunct="1">
              <a:buFont typeface="Calibri" panose="020F0502020204030204" pitchFamily="34" charset="0"/>
              <a:buNone/>
            </a:pPr>
            <a:r>
              <a:rPr lang="pl-PL" altLang="pl-PL" sz="2400" dirty="0" smtClean="0">
                <a:cs typeface="Times New Roman" panose="02020603050405020304" pitchFamily="18" charset="0"/>
              </a:rPr>
              <a:t>(A. Giddens, </a:t>
            </a:r>
            <a:r>
              <a:rPr lang="pl-PL" altLang="pl-PL" sz="2400" i="1" dirty="0" smtClean="0">
                <a:cs typeface="Times New Roman" panose="02020603050405020304" pitchFamily="18" charset="0"/>
              </a:rPr>
              <a:t>Socjologia…</a:t>
            </a:r>
            <a:r>
              <a:rPr lang="pl-PL" altLang="pl-PL" sz="2400" dirty="0" smtClean="0">
                <a:cs typeface="Times New Roman" panose="02020603050405020304" pitchFamily="18" charset="0"/>
              </a:rPr>
              <a:t>, s. 738)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Kniha ve 21. století, Opava 17-18. 02. 2016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5921</TotalTime>
  <Words>2995</Words>
  <Application>Microsoft Office PowerPoint</Application>
  <PresentationFormat>Předvádění na obrazovce (4:3)</PresentationFormat>
  <Paragraphs>429</Paragraphs>
  <Slides>67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6" baseType="lpstr">
      <vt:lpstr>Arial</vt:lpstr>
      <vt:lpstr>Calibri</vt:lpstr>
      <vt:lpstr>Calibri Light</vt:lpstr>
      <vt:lpstr>Ebrima</vt:lpstr>
      <vt:lpstr>Times New Roman</vt:lpstr>
      <vt:lpstr>Wingdings</vt:lpstr>
      <vt:lpstr>Wingdings 2</vt:lpstr>
      <vt:lpstr>Wingdings 3</vt:lpstr>
      <vt:lpstr>Retrospekcja</vt:lpstr>
      <vt:lpstr>Knihovna pro „Jiného”</vt:lpstr>
      <vt:lpstr>Obsah prezentace</vt:lpstr>
      <vt:lpstr>Jiný</vt:lpstr>
      <vt:lpstr>Jiný</vt:lpstr>
      <vt:lpstr>Jiný</vt:lpstr>
      <vt:lpstr>Role knihoven</vt:lpstr>
      <vt:lpstr>Jiný</vt:lpstr>
      <vt:lpstr>Vyloučení</vt:lpstr>
      <vt:lpstr>Sociální vyloučení</vt:lpstr>
      <vt:lpstr>Sociální vyloučení</vt:lpstr>
      <vt:lpstr>Sociální vyloučení se může týkat:</vt:lpstr>
      <vt:lpstr>Sociální vyloučení</vt:lpstr>
      <vt:lpstr>Prezentace aplikace PowerPoint</vt:lpstr>
      <vt:lpstr> </vt:lpstr>
      <vt:lpstr>Vyloučení fyzické</vt:lpstr>
      <vt:lpstr>Vyloučení strukturální</vt:lpstr>
      <vt:lpstr>Vyloučení normativní</vt:lpstr>
      <vt:lpstr>Vyloučení materiální</vt:lpstr>
      <vt:lpstr>Prezentace aplikace PowerPoint</vt:lpstr>
      <vt:lpstr>Skupiny ohroženy sociálním vyloučením</vt:lpstr>
      <vt:lpstr>Prezentace aplikace PowerPoint</vt:lpstr>
      <vt:lpstr>Vyloučení digitální/e-vyloučení</vt:lpstr>
      <vt:lpstr>Úrovně přístupu k novým médiím  (podle J. A. G. M. van Dijk)</vt:lpstr>
      <vt:lpstr>Digitální vyloučení</vt:lpstr>
      <vt:lpstr>Osoby se zdravotním postižením</vt:lpstr>
      <vt:lpstr> Osoby se zdravotním postižením</vt:lpstr>
      <vt:lpstr>Uživatelé alternativních formátů dokumentů</vt:lpstr>
      <vt:lpstr>Věková typologie(WHO)</vt:lpstr>
      <vt:lpstr>Stárnutí populace - Evropa</vt:lpstr>
      <vt:lpstr>Stárnutí populace - Polsko</vt:lpstr>
      <vt:lpstr>Nezaměstnaní</vt:lpstr>
      <vt:lpstr>Prezentace aplikace PowerPoint</vt:lpstr>
      <vt:lpstr>Osoby v konfliktu s právem</vt:lpstr>
      <vt:lpstr>Cizinci</vt:lpstr>
      <vt:lpstr>Cizinci v Polsku</vt:lpstr>
      <vt:lpstr>Národnostní a etnické menšiny v Polsku</vt:lpstr>
      <vt:lpstr>Prezentace aplikace PowerPoint</vt:lpstr>
      <vt:lpstr>Média</vt:lpstr>
      <vt:lpstr>Média (alternativní formáty) – funkční dělení</vt:lpstr>
      <vt:lpstr>Analogová média</vt:lpstr>
      <vt:lpstr>Digitální média</vt:lpstr>
      <vt:lpstr>Dostupnost WWW stránek</vt:lpstr>
      <vt:lpstr> Pomocné technologie / asistenční</vt:lpstr>
      <vt:lpstr>Služby knihoven - typologie J. Wojciechowského</vt:lpstr>
      <vt:lpstr>Prezentace aplikace PowerPoint</vt:lpstr>
      <vt:lpstr>Osoby v seniorském věku</vt:lpstr>
      <vt:lpstr>Osoby v seniorském věku</vt:lpstr>
      <vt:lpstr>Osoby v seniorském věku</vt:lpstr>
      <vt:lpstr>Nezaměstnaní</vt:lpstr>
      <vt:lpstr>Postižené osoby </vt:lpstr>
      <vt:lpstr>Akademická Digitální Knihovna</vt:lpstr>
      <vt:lpstr>Zielonogórska  Digitální Knihovna pro nevidomé</vt:lpstr>
      <vt:lpstr>Výpůjční služba on-line DZdN GBPiZS</vt:lpstr>
      <vt:lpstr>Postižené osoby </vt:lpstr>
      <vt:lpstr>Postižené osoby </vt:lpstr>
      <vt:lpstr>Osoby dočasně zadržené a vězni  Osoby závislé</vt:lpstr>
      <vt:lpstr>Prezentace aplikace PowerPoint</vt:lpstr>
      <vt:lpstr>Imigranti/národnostní a etnické menšiny</vt:lpstr>
      <vt:lpstr>Imigranti/národnostní a etnické menšiny</vt:lpstr>
      <vt:lpstr>Živá knihovna</vt:lpstr>
      <vt:lpstr>Živá knihovna</vt:lpstr>
      <vt:lpstr>Metodika Živé knihovny (ŽK)</vt:lpstr>
      <vt:lpstr>Výhody knihoven</vt:lpstr>
      <vt:lpstr>Prezentace aplikace PowerPoint</vt:lpstr>
      <vt:lpstr>Bibliografie</vt:lpstr>
      <vt:lpstr>Bibliografie</vt:lpstr>
      <vt:lpstr>Bibliografie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Specjalne materiały czytelnicze</dc:title>
  <dc:creator>Małgosia</dc:creator>
  <cp:lastModifiedBy>Barbora Koneszová</cp:lastModifiedBy>
  <cp:revision>391</cp:revision>
  <dcterms:created xsi:type="dcterms:W3CDTF">2012-03-10T16:44:15Z</dcterms:created>
  <dcterms:modified xsi:type="dcterms:W3CDTF">2016-02-17T13:52:24Z</dcterms:modified>
</cp:coreProperties>
</file>